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8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E01EAA-02B2-4236-9096-F4BE5FE0881A}" type="datetimeFigureOut">
              <a:rPr lang="en-US" smtClean="0"/>
              <a:pPr/>
              <a:t>2/19/2013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A46B86-5CE5-4C06-AEBE-E307F35C91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C7CB-0515-4D18-8889-E6A7BFDB8E52}" type="datetimeFigureOut">
              <a:rPr lang="en-US" smtClean="0"/>
              <a:pPr/>
              <a:t>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0BC0-C74B-4CFD-96B1-CA83500D6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C7CB-0515-4D18-8889-E6A7BFDB8E52}" type="datetimeFigureOut">
              <a:rPr lang="en-US" smtClean="0"/>
              <a:pPr/>
              <a:t>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0BC0-C74B-4CFD-96B1-CA83500D6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C7CB-0515-4D18-8889-E6A7BFDB8E52}" type="datetimeFigureOut">
              <a:rPr lang="en-US" smtClean="0"/>
              <a:pPr/>
              <a:t>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0BC0-C74B-4CFD-96B1-CA83500D6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C7CB-0515-4D18-8889-E6A7BFDB8E52}" type="datetimeFigureOut">
              <a:rPr lang="en-US" smtClean="0"/>
              <a:pPr/>
              <a:t>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0BC0-C74B-4CFD-96B1-CA83500D6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C7CB-0515-4D18-8889-E6A7BFDB8E52}" type="datetimeFigureOut">
              <a:rPr lang="en-US" smtClean="0"/>
              <a:pPr/>
              <a:t>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0BC0-C74B-4CFD-96B1-CA83500D6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C7CB-0515-4D18-8889-E6A7BFDB8E52}" type="datetimeFigureOut">
              <a:rPr lang="en-US" smtClean="0"/>
              <a:pPr/>
              <a:t>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0BC0-C74B-4CFD-96B1-CA83500D6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C7CB-0515-4D18-8889-E6A7BFDB8E52}" type="datetimeFigureOut">
              <a:rPr lang="en-US" smtClean="0"/>
              <a:pPr/>
              <a:t>2/19/2013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0BC0-C74B-4CFD-96B1-CA83500D6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C7CB-0515-4D18-8889-E6A7BFDB8E52}" type="datetimeFigureOut">
              <a:rPr lang="en-US" smtClean="0"/>
              <a:pPr/>
              <a:t>2/19/2013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0BC0-C74B-4CFD-96B1-CA83500D6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C7CB-0515-4D18-8889-E6A7BFDB8E52}" type="datetimeFigureOut">
              <a:rPr lang="en-US" smtClean="0"/>
              <a:pPr/>
              <a:t>2/19/2013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0BC0-C74B-4CFD-96B1-CA83500D6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C7CB-0515-4D18-8889-E6A7BFDB8E52}" type="datetimeFigureOut">
              <a:rPr lang="en-US" smtClean="0"/>
              <a:pPr/>
              <a:t>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0BC0-C74B-4CFD-96B1-CA83500D6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C7CB-0515-4D18-8889-E6A7BFDB8E52}" type="datetimeFigureOut">
              <a:rPr lang="en-US" smtClean="0"/>
              <a:pPr/>
              <a:t>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0BC0-C74B-4CFD-96B1-CA83500D6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5C7CB-0515-4D18-8889-E6A7BFDB8E52}" type="datetimeFigureOut">
              <a:rPr lang="en-US" smtClean="0"/>
              <a:pPr/>
              <a:t>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60BC0-C74B-4CFD-96B1-CA83500D6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29.xml"/><Relationship Id="rId13" Type="http://schemas.openxmlformats.org/officeDocument/2006/relationships/slide" Target="slide25.xml"/><Relationship Id="rId18" Type="http://schemas.openxmlformats.org/officeDocument/2006/relationships/slide" Target="slide21.xml"/><Relationship Id="rId26" Type="http://schemas.openxmlformats.org/officeDocument/2006/relationships/slide" Target="slide32.xml"/><Relationship Id="rId3" Type="http://schemas.openxmlformats.org/officeDocument/2006/relationships/slide" Target="slide4.xml"/><Relationship Id="rId21" Type="http://schemas.openxmlformats.org/officeDocument/2006/relationships/slide" Target="slide7.xml"/><Relationship Id="rId7" Type="http://schemas.openxmlformats.org/officeDocument/2006/relationships/slide" Target="slide24.xml"/><Relationship Id="rId12" Type="http://schemas.openxmlformats.org/officeDocument/2006/relationships/slide" Target="slide20.xml"/><Relationship Id="rId17" Type="http://schemas.openxmlformats.org/officeDocument/2006/relationships/slide" Target="slide16.xml"/><Relationship Id="rId25" Type="http://schemas.openxmlformats.org/officeDocument/2006/relationships/slide" Target="slide27.xml"/><Relationship Id="rId33" Type="http://schemas.openxmlformats.org/officeDocument/2006/relationships/slide" Target="slide34.xml"/><Relationship Id="rId2" Type="http://schemas.openxmlformats.org/officeDocument/2006/relationships/notesSlide" Target="../notesSlides/notesSlide3.xml"/><Relationship Id="rId16" Type="http://schemas.openxmlformats.org/officeDocument/2006/relationships/slide" Target="slide11.xml"/><Relationship Id="rId20" Type="http://schemas.openxmlformats.org/officeDocument/2006/relationships/slide" Target="slide31.xml"/><Relationship Id="rId29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9.xml"/><Relationship Id="rId11" Type="http://schemas.openxmlformats.org/officeDocument/2006/relationships/slide" Target="slide15.xml"/><Relationship Id="rId24" Type="http://schemas.openxmlformats.org/officeDocument/2006/relationships/slide" Target="slide22.xml"/><Relationship Id="rId32" Type="http://schemas.openxmlformats.org/officeDocument/2006/relationships/slide" Target="slide33.xml"/><Relationship Id="rId5" Type="http://schemas.openxmlformats.org/officeDocument/2006/relationships/slide" Target="slide14.xml"/><Relationship Id="rId15" Type="http://schemas.openxmlformats.org/officeDocument/2006/relationships/slide" Target="slide6.xml"/><Relationship Id="rId23" Type="http://schemas.openxmlformats.org/officeDocument/2006/relationships/slide" Target="slide17.xml"/><Relationship Id="rId28" Type="http://schemas.openxmlformats.org/officeDocument/2006/relationships/slide" Target="slide13.xml"/><Relationship Id="rId10" Type="http://schemas.openxmlformats.org/officeDocument/2006/relationships/slide" Target="slide10.xml"/><Relationship Id="rId19" Type="http://schemas.openxmlformats.org/officeDocument/2006/relationships/slide" Target="slide26.xml"/><Relationship Id="rId31" Type="http://schemas.openxmlformats.org/officeDocument/2006/relationships/slide" Target="slide28.xml"/><Relationship Id="rId4" Type="http://schemas.openxmlformats.org/officeDocument/2006/relationships/slide" Target="slide9.xml"/><Relationship Id="rId9" Type="http://schemas.openxmlformats.org/officeDocument/2006/relationships/slide" Target="slide5.xml"/><Relationship Id="rId14" Type="http://schemas.openxmlformats.org/officeDocument/2006/relationships/slide" Target="slide30.xml"/><Relationship Id="rId22" Type="http://schemas.openxmlformats.org/officeDocument/2006/relationships/slide" Target="slide12.xml"/><Relationship Id="rId27" Type="http://schemas.openxmlformats.org/officeDocument/2006/relationships/slide" Target="slide8.xml"/><Relationship Id="rId30" Type="http://schemas.openxmlformats.org/officeDocument/2006/relationships/slide" Target="slide2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FFA Jeopardy!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Waterford Union High School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FFA </a:t>
            </a:r>
            <a:r>
              <a:rPr lang="en-US" dirty="0" smtClean="0"/>
              <a:t>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</a:t>
            </a:r>
            <a:r>
              <a:rPr lang="en-US" dirty="0" smtClean="0"/>
              <a:t>is a member’s personal project or job that gives them career experience in a specific field while they are still in high school </a:t>
            </a:r>
            <a:endParaRPr lang="en-US" dirty="0" smtClean="0"/>
          </a:p>
          <a:p>
            <a:r>
              <a:rPr lang="en-US" dirty="0" smtClean="0"/>
              <a:t>SAE or Supervised Agricultural Experience. 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FFA </a:t>
            </a:r>
            <a:r>
              <a:rPr lang="en-US" dirty="0"/>
              <a:t>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an FFA contest where students present their results from their research projects.</a:t>
            </a:r>
            <a:endParaRPr lang="en-US" dirty="0" smtClean="0"/>
          </a:p>
          <a:p>
            <a:r>
              <a:rPr lang="en-US" dirty="0" smtClean="0"/>
              <a:t>Agriscience Fair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FFA </a:t>
            </a:r>
            <a:r>
              <a:rPr lang="en-US" dirty="0"/>
              <a:t>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the application students submit for competition that shows the hours and skills acquired as part of their SAE</a:t>
            </a:r>
          </a:p>
          <a:p>
            <a:r>
              <a:rPr lang="en-US" dirty="0" smtClean="0"/>
              <a:t>Proficiency Application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FFA </a:t>
            </a:r>
            <a:r>
              <a:rPr lang="en-US" dirty="0"/>
              <a:t>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contests improve a student’s communication skills. </a:t>
            </a:r>
            <a:endParaRPr lang="en-US" dirty="0" smtClean="0"/>
          </a:p>
          <a:p>
            <a:r>
              <a:rPr lang="en-US" dirty="0" smtClean="0"/>
              <a:t>Speaking Contests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FFA Traditions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contains the following: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Learning to Do,</a:t>
            </a:r>
          </a:p>
          <a:p>
            <a:r>
              <a:rPr lang="en-US" dirty="0" smtClean="0"/>
              <a:t>Doing to Learn,</a:t>
            </a:r>
          </a:p>
          <a:p>
            <a:r>
              <a:rPr lang="en-US" dirty="0" smtClean="0"/>
              <a:t>Earning to Live,</a:t>
            </a:r>
          </a:p>
          <a:p>
            <a:r>
              <a:rPr lang="en-US" dirty="0" smtClean="0"/>
              <a:t>Living to </a:t>
            </a:r>
            <a:r>
              <a:rPr lang="en-US" dirty="0" smtClean="0"/>
              <a:t>Serve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 FFA Motto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FFA Traditions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FFA Creed was written by this man at this institution. </a:t>
            </a:r>
          </a:p>
          <a:p>
            <a:r>
              <a:rPr lang="en-US" dirty="0" smtClean="0"/>
              <a:t>E.M. Tiffany at UW-Madison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FFA Traditions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FFA Salute.</a:t>
            </a:r>
          </a:p>
          <a:p>
            <a:r>
              <a:rPr lang="en-US" dirty="0" smtClean="0"/>
              <a:t>The Pledge of Allegiance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FFA Traditions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are the official FFA Colors</a:t>
            </a:r>
          </a:p>
          <a:p>
            <a:r>
              <a:rPr lang="en-US" dirty="0" smtClean="0"/>
              <a:t>National Blue and Corn Gold</a:t>
            </a:r>
          </a:p>
          <a:p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FFA Traditions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words, </a:t>
            </a:r>
            <a:r>
              <a:rPr lang="en-US" i="1" u="sng" dirty="0" smtClean="0"/>
              <a:t>Premier Leadership, Personal Growth, and Career Success</a:t>
            </a:r>
            <a:r>
              <a:rPr lang="en-US" dirty="0" smtClean="0"/>
              <a:t>, are a part of this.</a:t>
            </a:r>
          </a:p>
          <a:p>
            <a:r>
              <a:rPr lang="en-US" dirty="0" smtClean="0"/>
              <a:t>The FFA Mission Statement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Official Dress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kind of shirt is required for official dress.</a:t>
            </a:r>
          </a:p>
          <a:p>
            <a:r>
              <a:rPr lang="en-US" dirty="0" smtClean="0"/>
              <a:t>White Collared Shirt or Blouse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Each team sends one person per turn.  They </a:t>
            </a:r>
            <a:r>
              <a:rPr lang="en-US" i="1" dirty="0" smtClean="0"/>
              <a:t>cannot </a:t>
            </a:r>
            <a:r>
              <a:rPr lang="en-US" dirty="0" smtClean="0"/>
              <a:t>get help from their team</a:t>
            </a:r>
          </a:p>
          <a:p>
            <a:r>
              <a:rPr lang="en-US" dirty="0" smtClean="0"/>
              <a:t>First to  “buzz” in gets 15 seconds to answer. </a:t>
            </a:r>
          </a:p>
          <a:p>
            <a:r>
              <a:rPr lang="en-US" dirty="0" smtClean="0"/>
              <a:t>If the first person to buzz cannot get the answer, the second team can buzz in.  Once they buzz in, they too have 15 seconds.  They also cannot get help.</a:t>
            </a:r>
          </a:p>
          <a:p>
            <a:r>
              <a:rPr lang="en-US" dirty="0" smtClean="0"/>
              <a:t>You either gain or lose points on each turn.</a:t>
            </a:r>
          </a:p>
          <a:p>
            <a:r>
              <a:rPr lang="en-US" dirty="0" smtClean="0"/>
              <a:t>If no team buzzes within 10 seconds, the question ends and the answer is given.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Official Dress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color of pants, shoe, and socks are required for official dress.</a:t>
            </a:r>
          </a:p>
          <a:p>
            <a:r>
              <a:rPr lang="en-US" dirty="0" smtClean="0"/>
              <a:t>Black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Official Dress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this kind of tie or scarf may be used for official dress (and is necessary for proper official dress!)</a:t>
            </a:r>
          </a:p>
          <a:p>
            <a:r>
              <a:rPr lang="en-US" dirty="0" smtClean="0"/>
              <a:t>FFA Tie or Scarf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Official Dress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never ok to do in Official Dress, even if you are legally of age.</a:t>
            </a:r>
          </a:p>
          <a:p>
            <a:r>
              <a:rPr lang="en-US" dirty="0" smtClean="0"/>
              <a:t>Smoke Cigarettes, Drink Alcohol, or Chew Tobacco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Official Dress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must be worn on your feet if you are wearing an FFA Jacket</a:t>
            </a:r>
          </a:p>
          <a:p>
            <a:r>
              <a:rPr lang="en-US" dirty="0" smtClean="0"/>
              <a:t>Black dress shoes or high heels 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Activities and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Waterford FFA is the </a:t>
            </a:r>
            <a:r>
              <a:rPr lang="en-US" u="sng" dirty="0" smtClean="0"/>
              <a:t>		</a:t>
            </a:r>
            <a:r>
              <a:rPr lang="en-US" dirty="0" smtClean="0"/>
              <a:t>oldest chapter in the state.</a:t>
            </a:r>
          </a:p>
          <a:p>
            <a:r>
              <a:rPr lang="en-US" dirty="0" smtClean="0"/>
              <a:t>3rd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Activities and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chapter activity is conducted every spring.</a:t>
            </a:r>
          </a:p>
          <a:p>
            <a:r>
              <a:rPr lang="en-US" dirty="0" smtClean="0"/>
              <a:t>It is where the </a:t>
            </a:r>
            <a:r>
              <a:rPr lang="en-US" dirty="0" err="1" smtClean="0"/>
              <a:t>Greenhand</a:t>
            </a:r>
            <a:r>
              <a:rPr lang="en-US" dirty="0" smtClean="0"/>
              <a:t> and Chapter degrees are awarded to Waterford FFA Members.</a:t>
            </a:r>
          </a:p>
          <a:p>
            <a:r>
              <a:rPr lang="en-US" dirty="0" smtClean="0"/>
              <a:t>All members should attend this event!</a:t>
            </a:r>
          </a:p>
          <a:p>
            <a:r>
              <a:rPr lang="en-US" dirty="0" smtClean="0"/>
              <a:t>The FFA Banquet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Activities and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activity is conducted every June and is where the State Degrees are awarded to FFA members. </a:t>
            </a:r>
          </a:p>
          <a:p>
            <a:r>
              <a:rPr lang="en-US" dirty="0" smtClean="0"/>
              <a:t>The Wisconsin State FFA Convention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Activities and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6600" dirty="0" smtClean="0"/>
              <a:t>DAILY DOUBLE</a:t>
            </a:r>
          </a:p>
          <a:p>
            <a:r>
              <a:rPr lang="en-US" dirty="0" smtClean="0"/>
              <a:t>How much will you wager?</a:t>
            </a:r>
          </a:p>
          <a:p>
            <a:r>
              <a:rPr lang="en-US" dirty="0" smtClean="0"/>
              <a:t>This was the year that The National FFA was founded.</a:t>
            </a:r>
          </a:p>
          <a:p>
            <a:r>
              <a:rPr lang="en-US" dirty="0" smtClean="0"/>
              <a:t>1928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Activities and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piece of legislation, enacted in 1917, created agricultural education in America’s classrooms across the nation. </a:t>
            </a:r>
          </a:p>
          <a:p>
            <a:r>
              <a:rPr lang="en-US" dirty="0" smtClean="0"/>
              <a:t>The Smith Hughes Act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FFA Emblem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symbol stands for Wisdom and Knowledge</a:t>
            </a:r>
          </a:p>
          <a:p>
            <a:r>
              <a:rPr lang="en-US" dirty="0" smtClean="0"/>
              <a:t>The Owl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</p:cNvPr>
          <p:cNvSpPr txBox="1"/>
          <p:nvPr/>
        </p:nvSpPr>
        <p:spPr>
          <a:xfrm>
            <a:off x="533400" y="130433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$100</a:t>
            </a:r>
          </a:p>
          <a:p>
            <a:pPr algn="ctr"/>
            <a:endParaRPr lang="en-US" b="1" dirty="0"/>
          </a:p>
        </p:txBody>
      </p:sp>
      <p:sp>
        <p:nvSpPr>
          <p:cNvPr id="5" name="TextBox 4">
            <a:hlinkClick r:id="rId4" action="ppaction://hlinksldjump"/>
          </p:cNvPr>
          <p:cNvSpPr txBox="1"/>
          <p:nvPr/>
        </p:nvSpPr>
        <p:spPr>
          <a:xfrm>
            <a:off x="1905000" y="130433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$100</a:t>
            </a:r>
          </a:p>
          <a:p>
            <a:pPr algn="ctr"/>
            <a:endParaRPr lang="en-US" b="1" dirty="0"/>
          </a:p>
        </p:txBody>
      </p:sp>
      <p:sp>
        <p:nvSpPr>
          <p:cNvPr id="6" name="TextBox 5">
            <a:hlinkClick r:id="rId5" action="ppaction://hlinksldjump"/>
          </p:cNvPr>
          <p:cNvSpPr txBox="1"/>
          <p:nvPr/>
        </p:nvSpPr>
        <p:spPr>
          <a:xfrm>
            <a:off x="3276600" y="130433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$100</a:t>
            </a:r>
          </a:p>
          <a:p>
            <a:pPr algn="ctr"/>
            <a:endParaRPr lang="en-US" b="1" dirty="0"/>
          </a:p>
        </p:txBody>
      </p:sp>
      <p:sp>
        <p:nvSpPr>
          <p:cNvPr id="7" name="TextBox 6">
            <a:hlinkClick r:id="rId6" action="ppaction://hlinksldjump"/>
          </p:cNvPr>
          <p:cNvSpPr txBox="1"/>
          <p:nvPr/>
        </p:nvSpPr>
        <p:spPr>
          <a:xfrm>
            <a:off x="4648200" y="130433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$100</a:t>
            </a:r>
          </a:p>
          <a:p>
            <a:pPr algn="ctr"/>
            <a:endParaRPr lang="en-US" b="1" dirty="0"/>
          </a:p>
        </p:txBody>
      </p:sp>
      <p:sp>
        <p:nvSpPr>
          <p:cNvPr id="8" name="TextBox 7">
            <a:hlinkClick r:id="rId7" action="ppaction://hlinksldjump"/>
          </p:cNvPr>
          <p:cNvSpPr txBox="1"/>
          <p:nvPr/>
        </p:nvSpPr>
        <p:spPr>
          <a:xfrm>
            <a:off x="6019800" y="12954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$100</a:t>
            </a:r>
          </a:p>
          <a:p>
            <a:pPr algn="ctr"/>
            <a:endParaRPr lang="en-US" b="1" dirty="0"/>
          </a:p>
        </p:txBody>
      </p:sp>
      <p:sp>
        <p:nvSpPr>
          <p:cNvPr id="10" name="TextBox 9">
            <a:hlinkClick r:id="rId8" action="ppaction://hlinksldjump"/>
          </p:cNvPr>
          <p:cNvSpPr txBox="1"/>
          <p:nvPr/>
        </p:nvSpPr>
        <p:spPr>
          <a:xfrm>
            <a:off x="7391400" y="12954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$100</a:t>
            </a:r>
          </a:p>
          <a:p>
            <a:pPr algn="ctr"/>
            <a:endParaRPr lang="en-US" b="1" dirty="0"/>
          </a:p>
        </p:txBody>
      </p:sp>
      <p:sp>
        <p:nvSpPr>
          <p:cNvPr id="11" name="TextBox 10">
            <a:hlinkClick r:id="rId9" action="ppaction://hlinksldjump"/>
          </p:cNvPr>
          <p:cNvSpPr txBox="1"/>
          <p:nvPr/>
        </p:nvSpPr>
        <p:spPr>
          <a:xfrm>
            <a:off x="533400" y="23622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$200</a:t>
            </a:r>
          </a:p>
          <a:p>
            <a:pPr algn="ctr"/>
            <a:endParaRPr lang="en-US" b="1" dirty="0"/>
          </a:p>
        </p:txBody>
      </p:sp>
      <p:sp>
        <p:nvSpPr>
          <p:cNvPr id="12" name="TextBox 11">
            <a:hlinkClick r:id="rId10" action="ppaction://hlinksldjump"/>
          </p:cNvPr>
          <p:cNvSpPr txBox="1"/>
          <p:nvPr/>
        </p:nvSpPr>
        <p:spPr>
          <a:xfrm>
            <a:off x="1905000" y="23622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$200</a:t>
            </a:r>
          </a:p>
          <a:p>
            <a:pPr algn="ctr"/>
            <a:endParaRPr lang="en-US" b="1" dirty="0"/>
          </a:p>
        </p:txBody>
      </p:sp>
      <p:sp>
        <p:nvSpPr>
          <p:cNvPr id="13" name="TextBox 12">
            <a:hlinkClick r:id="rId11" action="ppaction://hlinksldjump"/>
          </p:cNvPr>
          <p:cNvSpPr txBox="1"/>
          <p:nvPr/>
        </p:nvSpPr>
        <p:spPr>
          <a:xfrm>
            <a:off x="3276600" y="23622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$200</a:t>
            </a:r>
          </a:p>
          <a:p>
            <a:pPr algn="ctr"/>
            <a:endParaRPr lang="en-US" b="1" dirty="0"/>
          </a:p>
        </p:txBody>
      </p:sp>
      <p:sp>
        <p:nvSpPr>
          <p:cNvPr id="14" name="TextBox 13">
            <a:hlinkClick r:id="rId12" action="ppaction://hlinksldjump"/>
          </p:cNvPr>
          <p:cNvSpPr txBox="1"/>
          <p:nvPr/>
        </p:nvSpPr>
        <p:spPr>
          <a:xfrm>
            <a:off x="4648200" y="23622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$200</a:t>
            </a:r>
          </a:p>
          <a:p>
            <a:pPr algn="ctr"/>
            <a:endParaRPr lang="en-US" b="1" dirty="0"/>
          </a:p>
        </p:txBody>
      </p:sp>
      <p:sp>
        <p:nvSpPr>
          <p:cNvPr id="15" name="TextBox 14">
            <a:hlinkClick r:id="rId13" action="ppaction://hlinksldjump"/>
          </p:cNvPr>
          <p:cNvSpPr txBox="1"/>
          <p:nvPr/>
        </p:nvSpPr>
        <p:spPr>
          <a:xfrm>
            <a:off x="6019800" y="235327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$200</a:t>
            </a:r>
          </a:p>
          <a:p>
            <a:pPr algn="ctr"/>
            <a:endParaRPr lang="en-US" b="1" dirty="0"/>
          </a:p>
        </p:txBody>
      </p:sp>
      <p:sp>
        <p:nvSpPr>
          <p:cNvPr id="16" name="TextBox 15">
            <a:hlinkClick r:id="rId14" action="ppaction://hlinksldjump"/>
          </p:cNvPr>
          <p:cNvSpPr txBox="1"/>
          <p:nvPr/>
        </p:nvSpPr>
        <p:spPr>
          <a:xfrm>
            <a:off x="7391400" y="235327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$200</a:t>
            </a:r>
          </a:p>
          <a:p>
            <a:pPr algn="ctr"/>
            <a:endParaRPr lang="en-US" b="1" dirty="0"/>
          </a:p>
        </p:txBody>
      </p:sp>
      <p:sp>
        <p:nvSpPr>
          <p:cNvPr id="17" name="TextBox 16">
            <a:hlinkClick r:id="rId15" action="ppaction://hlinksldjump"/>
          </p:cNvPr>
          <p:cNvSpPr txBox="1"/>
          <p:nvPr/>
        </p:nvSpPr>
        <p:spPr>
          <a:xfrm>
            <a:off x="533400" y="343793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$300</a:t>
            </a:r>
          </a:p>
          <a:p>
            <a:pPr algn="ctr"/>
            <a:endParaRPr lang="en-US" b="1" dirty="0"/>
          </a:p>
        </p:txBody>
      </p:sp>
      <p:sp>
        <p:nvSpPr>
          <p:cNvPr id="18" name="TextBox 17">
            <a:hlinkClick r:id="rId16" action="ppaction://hlinksldjump"/>
          </p:cNvPr>
          <p:cNvSpPr txBox="1"/>
          <p:nvPr/>
        </p:nvSpPr>
        <p:spPr>
          <a:xfrm>
            <a:off x="1905000" y="343793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$300</a:t>
            </a:r>
          </a:p>
          <a:p>
            <a:pPr algn="ctr"/>
            <a:endParaRPr lang="en-US" b="1" dirty="0"/>
          </a:p>
        </p:txBody>
      </p:sp>
      <p:sp>
        <p:nvSpPr>
          <p:cNvPr id="19" name="TextBox 18">
            <a:hlinkClick r:id="rId17" action="ppaction://hlinksldjump"/>
          </p:cNvPr>
          <p:cNvSpPr txBox="1"/>
          <p:nvPr/>
        </p:nvSpPr>
        <p:spPr>
          <a:xfrm>
            <a:off x="3276600" y="343793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$300</a:t>
            </a:r>
          </a:p>
          <a:p>
            <a:pPr algn="ctr"/>
            <a:endParaRPr lang="en-US" b="1" dirty="0"/>
          </a:p>
        </p:txBody>
      </p:sp>
      <p:sp>
        <p:nvSpPr>
          <p:cNvPr id="20" name="TextBox 19">
            <a:hlinkClick r:id="rId18" action="ppaction://hlinksldjump"/>
          </p:cNvPr>
          <p:cNvSpPr txBox="1"/>
          <p:nvPr/>
        </p:nvSpPr>
        <p:spPr>
          <a:xfrm>
            <a:off x="4648200" y="343793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$300</a:t>
            </a:r>
          </a:p>
          <a:p>
            <a:pPr algn="ctr"/>
            <a:endParaRPr lang="en-US" b="1" dirty="0"/>
          </a:p>
        </p:txBody>
      </p:sp>
      <p:sp>
        <p:nvSpPr>
          <p:cNvPr id="21" name="TextBox 20">
            <a:hlinkClick r:id="rId19" action="ppaction://hlinksldjump"/>
          </p:cNvPr>
          <p:cNvSpPr txBox="1"/>
          <p:nvPr/>
        </p:nvSpPr>
        <p:spPr>
          <a:xfrm>
            <a:off x="6019800" y="34290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$300</a:t>
            </a:r>
          </a:p>
          <a:p>
            <a:pPr algn="ctr"/>
            <a:endParaRPr lang="en-US" b="1" dirty="0"/>
          </a:p>
        </p:txBody>
      </p:sp>
      <p:sp>
        <p:nvSpPr>
          <p:cNvPr id="22" name="TextBox 21">
            <a:hlinkClick r:id="rId20" action="ppaction://hlinksldjump"/>
          </p:cNvPr>
          <p:cNvSpPr txBox="1"/>
          <p:nvPr/>
        </p:nvSpPr>
        <p:spPr>
          <a:xfrm>
            <a:off x="7391400" y="34290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$300</a:t>
            </a:r>
          </a:p>
          <a:p>
            <a:pPr algn="ctr"/>
            <a:endParaRPr lang="en-US" b="1" dirty="0"/>
          </a:p>
        </p:txBody>
      </p:sp>
      <p:sp>
        <p:nvSpPr>
          <p:cNvPr id="23" name="TextBox 22">
            <a:hlinkClick r:id="rId21" action="ppaction://hlinksldjump"/>
          </p:cNvPr>
          <p:cNvSpPr txBox="1"/>
          <p:nvPr/>
        </p:nvSpPr>
        <p:spPr>
          <a:xfrm>
            <a:off x="533400" y="45720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$400</a:t>
            </a:r>
          </a:p>
          <a:p>
            <a:pPr algn="ctr"/>
            <a:endParaRPr lang="en-US" b="1" dirty="0"/>
          </a:p>
        </p:txBody>
      </p:sp>
      <p:sp>
        <p:nvSpPr>
          <p:cNvPr id="24" name="TextBox 23">
            <a:hlinkClick r:id="rId22" action="ppaction://hlinksldjump"/>
          </p:cNvPr>
          <p:cNvSpPr txBox="1"/>
          <p:nvPr/>
        </p:nvSpPr>
        <p:spPr>
          <a:xfrm>
            <a:off x="1905000" y="45720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$400</a:t>
            </a:r>
          </a:p>
          <a:p>
            <a:pPr algn="ctr"/>
            <a:endParaRPr lang="en-US" b="1" dirty="0"/>
          </a:p>
        </p:txBody>
      </p:sp>
      <p:sp>
        <p:nvSpPr>
          <p:cNvPr id="25" name="TextBox 24">
            <a:hlinkClick r:id="rId23" action="ppaction://hlinksldjump"/>
          </p:cNvPr>
          <p:cNvSpPr txBox="1"/>
          <p:nvPr/>
        </p:nvSpPr>
        <p:spPr>
          <a:xfrm>
            <a:off x="3276600" y="45720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$400</a:t>
            </a:r>
          </a:p>
          <a:p>
            <a:pPr algn="ctr"/>
            <a:endParaRPr lang="en-US" b="1" dirty="0"/>
          </a:p>
        </p:txBody>
      </p:sp>
      <p:sp>
        <p:nvSpPr>
          <p:cNvPr id="26" name="TextBox 25">
            <a:hlinkClick r:id="rId24" action="ppaction://hlinksldjump"/>
          </p:cNvPr>
          <p:cNvSpPr txBox="1"/>
          <p:nvPr/>
        </p:nvSpPr>
        <p:spPr>
          <a:xfrm>
            <a:off x="4648200" y="45720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$400</a:t>
            </a:r>
          </a:p>
          <a:p>
            <a:pPr algn="ctr"/>
            <a:endParaRPr lang="en-US" b="1" dirty="0"/>
          </a:p>
        </p:txBody>
      </p:sp>
      <p:sp>
        <p:nvSpPr>
          <p:cNvPr id="27" name="TextBox 26">
            <a:hlinkClick r:id="rId25" action="ppaction://hlinksldjump"/>
          </p:cNvPr>
          <p:cNvSpPr txBox="1"/>
          <p:nvPr/>
        </p:nvSpPr>
        <p:spPr>
          <a:xfrm>
            <a:off x="6019800" y="456307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$400</a:t>
            </a:r>
          </a:p>
          <a:p>
            <a:pPr algn="ctr"/>
            <a:endParaRPr lang="en-US" b="1" dirty="0"/>
          </a:p>
        </p:txBody>
      </p:sp>
      <p:sp>
        <p:nvSpPr>
          <p:cNvPr id="28" name="TextBox 27">
            <a:hlinkClick r:id="rId26" action="ppaction://hlinksldjump"/>
          </p:cNvPr>
          <p:cNvSpPr txBox="1"/>
          <p:nvPr/>
        </p:nvSpPr>
        <p:spPr>
          <a:xfrm>
            <a:off x="7391400" y="456307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$400</a:t>
            </a:r>
          </a:p>
          <a:p>
            <a:pPr algn="ctr"/>
            <a:endParaRPr lang="en-US" b="1" dirty="0"/>
          </a:p>
        </p:txBody>
      </p:sp>
      <p:sp>
        <p:nvSpPr>
          <p:cNvPr id="29" name="TextBox 28">
            <a:hlinkClick r:id="rId27" action="ppaction://hlinksldjump"/>
          </p:cNvPr>
          <p:cNvSpPr txBox="1"/>
          <p:nvPr/>
        </p:nvSpPr>
        <p:spPr>
          <a:xfrm>
            <a:off x="533400" y="56388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$500</a:t>
            </a:r>
          </a:p>
          <a:p>
            <a:pPr algn="ctr"/>
            <a:endParaRPr lang="en-US" b="1" dirty="0"/>
          </a:p>
        </p:txBody>
      </p:sp>
      <p:sp>
        <p:nvSpPr>
          <p:cNvPr id="30" name="TextBox 29">
            <a:hlinkClick r:id="rId28" action="ppaction://hlinksldjump"/>
          </p:cNvPr>
          <p:cNvSpPr txBox="1"/>
          <p:nvPr/>
        </p:nvSpPr>
        <p:spPr>
          <a:xfrm>
            <a:off x="1905000" y="56388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$500</a:t>
            </a:r>
          </a:p>
          <a:p>
            <a:pPr algn="ctr"/>
            <a:endParaRPr lang="en-US" b="1" dirty="0"/>
          </a:p>
        </p:txBody>
      </p:sp>
      <p:sp>
        <p:nvSpPr>
          <p:cNvPr id="31" name="TextBox 30">
            <a:hlinkClick r:id="rId29" action="ppaction://hlinksldjump"/>
          </p:cNvPr>
          <p:cNvSpPr txBox="1"/>
          <p:nvPr/>
        </p:nvSpPr>
        <p:spPr>
          <a:xfrm>
            <a:off x="3276600" y="56388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$500</a:t>
            </a:r>
          </a:p>
          <a:p>
            <a:pPr algn="ctr"/>
            <a:endParaRPr lang="en-US" b="1" dirty="0"/>
          </a:p>
        </p:txBody>
      </p:sp>
      <p:sp>
        <p:nvSpPr>
          <p:cNvPr id="32" name="TextBox 31">
            <a:hlinkClick r:id="rId30" action="ppaction://hlinksldjump"/>
          </p:cNvPr>
          <p:cNvSpPr txBox="1"/>
          <p:nvPr/>
        </p:nvSpPr>
        <p:spPr>
          <a:xfrm>
            <a:off x="4648200" y="56388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$500</a:t>
            </a:r>
          </a:p>
          <a:p>
            <a:pPr algn="ctr"/>
            <a:endParaRPr lang="en-US" b="1" dirty="0"/>
          </a:p>
        </p:txBody>
      </p:sp>
      <p:sp>
        <p:nvSpPr>
          <p:cNvPr id="33" name="TextBox 32">
            <a:hlinkClick r:id="rId31" action="ppaction://hlinksldjump"/>
          </p:cNvPr>
          <p:cNvSpPr txBox="1"/>
          <p:nvPr/>
        </p:nvSpPr>
        <p:spPr>
          <a:xfrm>
            <a:off x="6019800" y="562987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$500</a:t>
            </a:r>
          </a:p>
          <a:p>
            <a:pPr algn="ctr"/>
            <a:endParaRPr lang="en-US" b="1" dirty="0"/>
          </a:p>
        </p:txBody>
      </p:sp>
      <p:sp>
        <p:nvSpPr>
          <p:cNvPr id="34" name="TextBox 33">
            <a:hlinkClick r:id="rId32" action="ppaction://hlinksldjump"/>
          </p:cNvPr>
          <p:cNvSpPr txBox="1"/>
          <p:nvPr/>
        </p:nvSpPr>
        <p:spPr>
          <a:xfrm>
            <a:off x="7391400" y="562987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$500</a:t>
            </a:r>
          </a:p>
          <a:p>
            <a:pPr algn="ctr"/>
            <a:endParaRPr lang="en-US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533400" y="496669"/>
            <a:ext cx="1219200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FFA Degrees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905000" y="496669"/>
            <a:ext cx="1219200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FFA </a:t>
            </a:r>
            <a:br>
              <a:rPr lang="en-US" b="1" dirty="0" smtClean="0"/>
            </a:br>
            <a:r>
              <a:rPr lang="en-US" b="1" dirty="0" smtClean="0"/>
              <a:t>Activities</a:t>
            </a:r>
            <a:endParaRPr lang="en-US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3276600" y="496669"/>
            <a:ext cx="1219200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FFA Traditions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648200" y="496669"/>
            <a:ext cx="1219200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Official Dress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019800" y="487739"/>
            <a:ext cx="1219200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Activities &amp; History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391400" y="487739"/>
            <a:ext cx="1219200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The FFA Emblem</a:t>
            </a:r>
            <a:endParaRPr lang="en-US" b="1" dirty="0"/>
          </a:p>
        </p:txBody>
      </p:sp>
      <p:sp>
        <p:nvSpPr>
          <p:cNvPr id="41" name="Isosceles Triangle 40">
            <a:hlinkClick r:id="rId33" action="ppaction://hlinksldjump"/>
          </p:cNvPr>
          <p:cNvSpPr/>
          <p:nvPr/>
        </p:nvSpPr>
        <p:spPr>
          <a:xfrm>
            <a:off x="8763000" y="6553200"/>
            <a:ext cx="381000" cy="3048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rand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FFA Emblem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symbol stands for labor and work ethic</a:t>
            </a:r>
          </a:p>
          <a:p>
            <a:r>
              <a:rPr lang="en-US" dirty="0" smtClean="0"/>
              <a:t>The Plow</a:t>
            </a:r>
          </a:p>
          <a:p>
            <a:pPr>
              <a:buNone/>
            </a:pPr>
            <a:r>
              <a:rPr lang="en-US" dirty="0"/>
              <a:t>.</a:t>
            </a: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FFA Emblem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symbol represents a new day in agriculture, and indicates that the FFA is a progressive organization that seeks better solutions to all problems. </a:t>
            </a:r>
          </a:p>
          <a:p>
            <a:r>
              <a:rPr lang="en-US" dirty="0" smtClean="0"/>
              <a:t>The Rising Sun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FFA Emblem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ear of corn represents this:</a:t>
            </a:r>
          </a:p>
          <a:p>
            <a:r>
              <a:rPr lang="en-US" dirty="0" smtClean="0"/>
              <a:t>Unity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FFA Emblem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represented by the eagle and the shield on top of the emblem. </a:t>
            </a:r>
          </a:p>
          <a:p>
            <a:r>
              <a:rPr lang="en-US" dirty="0" smtClean="0"/>
              <a:t>American Ideals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JEOPARDY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your wagers!</a:t>
            </a:r>
          </a:p>
          <a:p>
            <a:endParaRPr lang="en-US" dirty="0"/>
          </a:p>
          <a:p>
            <a:r>
              <a:rPr lang="en-US" dirty="0" smtClean="0"/>
              <a:t>He is called the “Father of the FFA”</a:t>
            </a:r>
          </a:p>
          <a:p>
            <a:endParaRPr lang="en-US" dirty="0" smtClean="0"/>
          </a:p>
          <a:p>
            <a:r>
              <a:rPr lang="en-US" dirty="0" smtClean="0"/>
              <a:t>Henry </a:t>
            </a:r>
            <a:r>
              <a:rPr lang="en-US" dirty="0" err="1" smtClean="0"/>
              <a:t>Groseclose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FFA Degrees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help to recognize individual achievement of FFA Members in career preparation and leadership Development.</a:t>
            </a:r>
          </a:p>
          <a:p>
            <a:r>
              <a:rPr lang="en-US" dirty="0" smtClean="0"/>
              <a:t>FFA Degrees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FFA Degrees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first degree an FFA member in high school could receive. </a:t>
            </a:r>
          </a:p>
          <a:p>
            <a:r>
              <a:rPr lang="en-US" dirty="0" err="1" smtClean="0"/>
              <a:t>Greenhand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FFA Degrees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highest FFA degree awarded at the chapter level.</a:t>
            </a:r>
          </a:p>
          <a:p>
            <a:r>
              <a:rPr lang="en-US" dirty="0" smtClean="0"/>
              <a:t>Chapter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FFA Degrees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degree is awarded in Madison, WI and is the highest degree awarded in the Wisconsin FFA</a:t>
            </a:r>
          </a:p>
          <a:p>
            <a:r>
              <a:rPr lang="en-US" dirty="0" smtClean="0"/>
              <a:t>State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FFA Degrees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Less than one half of one percent of FFA members will ever receive this degree. </a:t>
            </a:r>
            <a:endParaRPr lang="en-US" dirty="0" smtClean="0"/>
          </a:p>
          <a:p>
            <a:r>
              <a:rPr lang="en-US" dirty="0" smtClean="0"/>
              <a:t>American 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FFA </a:t>
            </a:r>
            <a:r>
              <a:rPr lang="en-US" dirty="0" smtClean="0"/>
              <a:t>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CDE stands for this:</a:t>
            </a:r>
            <a:endParaRPr lang="en-US" dirty="0" smtClean="0"/>
          </a:p>
          <a:p>
            <a:r>
              <a:rPr lang="en-US" dirty="0" smtClean="0"/>
              <a:t>Career Development Event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807</Words>
  <Application>Microsoft Office PowerPoint</Application>
  <PresentationFormat>On-screen Show (4:3)</PresentationFormat>
  <Paragraphs>213</Paragraphs>
  <Slides>34</Slides>
  <Notes>34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FFA Jeopardy!</vt:lpstr>
      <vt:lpstr>Rules</vt:lpstr>
      <vt:lpstr>PowerPoint Presentation</vt:lpstr>
      <vt:lpstr>FFA Degrees</vt:lpstr>
      <vt:lpstr>FFA Degrees</vt:lpstr>
      <vt:lpstr>FFA Degrees</vt:lpstr>
      <vt:lpstr>FFA Degrees</vt:lpstr>
      <vt:lpstr>FFA Degrees</vt:lpstr>
      <vt:lpstr>FFA Activities</vt:lpstr>
      <vt:lpstr>FFA Activities</vt:lpstr>
      <vt:lpstr>FFA Activities</vt:lpstr>
      <vt:lpstr>FFA Activities</vt:lpstr>
      <vt:lpstr>FFA Activities</vt:lpstr>
      <vt:lpstr>FFA Traditions</vt:lpstr>
      <vt:lpstr>FFA Traditions</vt:lpstr>
      <vt:lpstr>FFA Traditions</vt:lpstr>
      <vt:lpstr>FFA Traditions</vt:lpstr>
      <vt:lpstr>FFA Traditions</vt:lpstr>
      <vt:lpstr>Official Dress</vt:lpstr>
      <vt:lpstr>Official Dress</vt:lpstr>
      <vt:lpstr>Official Dress</vt:lpstr>
      <vt:lpstr>Official Dress</vt:lpstr>
      <vt:lpstr>Official Dress</vt:lpstr>
      <vt:lpstr>Activities and History</vt:lpstr>
      <vt:lpstr>Activities and History</vt:lpstr>
      <vt:lpstr>Activities and History</vt:lpstr>
      <vt:lpstr>Activities and History</vt:lpstr>
      <vt:lpstr>Activities and History</vt:lpstr>
      <vt:lpstr>The FFA Emblem</vt:lpstr>
      <vt:lpstr>The FFA Emblem</vt:lpstr>
      <vt:lpstr>The FFA Emblem</vt:lpstr>
      <vt:lpstr>The FFA Emblem</vt:lpstr>
      <vt:lpstr>The FFA Emblem</vt:lpstr>
      <vt:lpstr>FINAL JEOPARDY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Mr. Craig Kohn</dc:creator>
  <cp:lastModifiedBy>Mr. Craig A. Kohn</cp:lastModifiedBy>
  <cp:revision>32</cp:revision>
  <dcterms:created xsi:type="dcterms:W3CDTF">2009-02-23T01:49:31Z</dcterms:created>
  <dcterms:modified xsi:type="dcterms:W3CDTF">2013-02-19T21:57:06Z</dcterms:modified>
</cp:coreProperties>
</file>