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42" d="100"/>
          <a:sy n="42" d="100"/>
        </p:scale>
        <p:origin x="176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1290"/>
            <a:ext cx="6877353" cy="9166580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206046"/>
            <a:ext cx="4370039" cy="2195069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401113"/>
            <a:ext cx="4370039" cy="146253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AC63-5ED9-4B6A-BF87-A5FF2E0B63BC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416A-7C7E-4140-AF99-E6CDDA47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6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6" cy="4538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960533"/>
            <a:ext cx="476078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AC63-5ED9-4B6A-BF87-A5FF2E0B63BC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416A-7C7E-4140-AF99-E6CDDA47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0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12800"/>
            <a:ext cx="4554137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4842933"/>
            <a:ext cx="4064853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5960533"/>
            <a:ext cx="476078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AC63-5ED9-4B6A-BF87-A5FF2E0B63BC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416A-7C7E-4140-AF99-E6CDDA47E04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2034" y="105383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3848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2188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575984"/>
            <a:ext cx="4760786" cy="3460613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AC63-5ED9-4B6A-BF87-A5FF2E0B63BC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416A-7C7E-4140-AF99-E6CDDA47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06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12800"/>
            <a:ext cx="4554137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350933"/>
            <a:ext cx="476078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AC63-5ED9-4B6A-BF87-A5FF2E0B63BC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416A-7C7E-4140-AF99-E6CDDA47E04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2034" y="105383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3848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9088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12800"/>
            <a:ext cx="4756099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350933"/>
            <a:ext cx="476078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AC63-5ED9-4B6A-BF87-A5FF2E0B63BC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416A-7C7E-4140-AF99-E6CDDA47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33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AC63-5ED9-4B6A-BF87-A5FF2E0B63BC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416A-7C7E-4140-AF99-E6CDDA47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1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12801"/>
            <a:ext cx="734109" cy="700193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12801"/>
            <a:ext cx="3896270" cy="70019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AC63-5ED9-4B6A-BF87-A5FF2E0B63BC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416A-7C7E-4140-AF99-E6CDDA47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7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AC63-5ED9-4B6A-BF87-A5FF2E0B63BC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416A-7C7E-4140-AF99-E6CDDA47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6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01158"/>
            <a:ext cx="4760786" cy="243544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11472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AC63-5ED9-4B6A-BF87-A5FF2E0B63BC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416A-7C7E-4140-AF99-E6CDDA47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5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6" cy="17610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80785"/>
            <a:ext cx="2316082" cy="51743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2880787"/>
            <a:ext cx="2316083" cy="517436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AC63-5ED9-4B6A-BF87-A5FF2E0B63BC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416A-7C7E-4140-AF99-E6CDDA47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1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5" cy="17610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81311"/>
            <a:ext cx="231800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649662"/>
            <a:ext cx="2318004" cy="440548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2881311"/>
            <a:ext cx="231800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649662"/>
            <a:ext cx="2318004" cy="440548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AC63-5ED9-4B6A-BF87-A5FF2E0B63BC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416A-7C7E-4140-AF99-E6CDDA47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4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12800"/>
            <a:ext cx="4760786" cy="17610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AC63-5ED9-4B6A-BF87-A5FF2E0B63BC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416A-7C7E-4140-AF99-E6CDDA47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5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AC63-5ED9-4B6A-BF87-A5FF2E0B63BC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416A-7C7E-4140-AF99-E6CDDA47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2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998139"/>
            <a:ext cx="2092637" cy="1704621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686567"/>
            <a:ext cx="2539528" cy="736858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3702759"/>
            <a:ext cx="2092637" cy="344593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AC63-5ED9-4B6A-BF87-A5FF2E0B63BC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416A-7C7E-4140-AF99-E6CDDA47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9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400800"/>
            <a:ext cx="4760786" cy="75565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12800"/>
            <a:ext cx="4760786" cy="5127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156451"/>
            <a:ext cx="4760786" cy="898699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AC63-5ED9-4B6A-BF87-A5FF2E0B63BC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416A-7C7E-4140-AF99-E6CDDA47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5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1290"/>
            <a:ext cx="6877354" cy="9166580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5" cy="1761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80787"/>
            <a:ext cx="4760786" cy="517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055152"/>
            <a:ext cx="51309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6AC63-5ED9-4B6A-BF87-A5FF2E0B63BC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055152"/>
            <a:ext cx="346723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055152"/>
            <a:ext cx="38447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2E2A416A-7C7E-4140-AF99-E6CDDA47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1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141898"/>
            <a:ext cx="6101306" cy="4558118"/>
          </a:xfr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471488" y="4882897"/>
            <a:ext cx="5915025" cy="3974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Agriscience teaches students why science matters, how it is used to solve problems, and how it affects our every-day lives. </a:t>
            </a:r>
          </a:p>
          <a:p>
            <a:r>
              <a:rPr lang="en-US" sz="3200" dirty="0" smtClean="0"/>
              <a:t>Agriscience is a class designed for students who like hands-on exploration, regular lab sessions, and student-led learning.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7838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471488" y="4882897"/>
            <a:ext cx="5915025" cy="3974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Students in Agriscience tend to receive better grades in other science courses because of the strong background they gain in science, especially biology, chemistry, and environmental science. </a:t>
            </a:r>
          </a:p>
          <a:p>
            <a:r>
              <a:rPr lang="en-US" sz="3200" dirty="0" smtClean="0"/>
              <a:t>Agriscience is  course design to raise your grades in many other courses.</a:t>
            </a:r>
          </a:p>
          <a:p>
            <a:r>
              <a:rPr lang="en-US" sz="3200" dirty="0" smtClean="0"/>
              <a:t>Besides science, Agriscience also improves math and communication skills and creates students with strong critical thinking. </a:t>
            </a:r>
            <a:endParaRPr lang="en-US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0" b="33033"/>
          <a:stretch/>
        </p:blipFill>
        <p:spPr>
          <a:xfrm>
            <a:off x="265436" y="128016"/>
            <a:ext cx="6222993" cy="4535424"/>
          </a:xfrm>
        </p:spPr>
      </p:pic>
    </p:spTree>
    <p:extLst>
      <p:ext uri="{BB962C8B-B14F-4D97-AF65-F5344CB8AC3E}">
        <p14:creationId xmlns:p14="http://schemas.microsoft.com/office/powerpoint/2010/main" val="2290756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471488" y="4882897"/>
            <a:ext cx="5915025" cy="39748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Students in Agriscience only spend part of their time in the classroom. They also regularly have access to a fully-operational laboratory, a professional-grade greenhouse, an office, and the environmental center.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27" y="225601"/>
            <a:ext cx="6185345" cy="4639008"/>
          </a:xfrm>
        </p:spPr>
      </p:pic>
    </p:spTree>
    <p:extLst>
      <p:ext uri="{BB962C8B-B14F-4D97-AF65-F5344CB8AC3E}">
        <p14:creationId xmlns:p14="http://schemas.microsoft.com/office/powerpoint/2010/main" val="2962837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471488" y="4882897"/>
            <a:ext cx="5915025" cy="3974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Agriscience actively teaches students how to work in teams, modeling real-world situations that occur in jobs and careers. </a:t>
            </a:r>
          </a:p>
          <a:p>
            <a:r>
              <a:rPr lang="en-US" sz="3200" dirty="0" smtClean="0"/>
              <a:t>Students who complete Agriscience are among the most prepared at WUHS for the demands of college and careers.</a:t>
            </a:r>
            <a:endParaRPr lang="en-US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1" t="10564" r="10071" b="10564"/>
          <a:stretch/>
        </p:blipFill>
        <p:spPr>
          <a:xfrm>
            <a:off x="471487" y="219519"/>
            <a:ext cx="5915025" cy="4381561"/>
          </a:xfrm>
        </p:spPr>
      </p:pic>
    </p:spTree>
    <p:extLst>
      <p:ext uri="{BB962C8B-B14F-4D97-AF65-F5344CB8AC3E}">
        <p14:creationId xmlns:p14="http://schemas.microsoft.com/office/powerpoint/2010/main" val="338328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471488" y="4882897"/>
            <a:ext cx="5915025" cy="3974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Agriscience is a class that teaches students how to be scientists, doctors, engineers, agriculturalists, ecologists, and more. </a:t>
            </a:r>
          </a:p>
          <a:p>
            <a:r>
              <a:rPr lang="en-US" sz="3200" dirty="0" smtClean="0"/>
              <a:t>Agriscience is a real-world science course, using actual scenarios to teach students to think critically, analyze data, and form accurate conclusions.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252005"/>
            <a:ext cx="6167057" cy="4606258"/>
          </a:xfrm>
        </p:spPr>
      </p:pic>
    </p:spTree>
    <p:extLst>
      <p:ext uri="{BB962C8B-B14F-4D97-AF65-F5344CB8AC3E}">
        <p14:creationId xmlns:p14="http://schemas.microsoft.com/office/powerpoint/2010/main" val="4137706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471488" y="4882897"/>
            <a:ext cx="5915025" cy="3974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Agriscience uses a wide variety of living organisms to teach advanced concepts, including Tiffany the cat, cattle, chickens, radishes, yeast, mice, and many other living species. </a:t>
            </a:r>
            <a:endParaRPr lang="en-US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6"/>
          <a:stretch/>
        </p:blipFill>
        <p:spPr>
          <a:xfrm>
            <a:off x="281988" y="208299"/>
            <a:ext cx="4118832" cy="276551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799" y="208299"/>
            <a:ext cx="2551176" cy="2551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0" b="18355"/>
          <a:stretch/>
        </p:blipFill>
        <p:spPr>
          <a:xfrm>
            <a:off x="281988" y="2620285"/>
            <a:ext cx="4118832" cy="2262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799" y="2459737"/>
            <a:ext cx="242316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067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</TotalTime>
  <Words>261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Waterford Union 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Kohn Craig</dc:creator>
  <cp:lastModifiedBy>Kohn Craig</cp:lastModifiedBy>
  <cp:revision>2</cp:revision>
  <dcterms:created xsi:type="dcterms:W3CDTF">2014-02-05T13:42:07Z</dcterms:created>
  <dcterms:modified xsi:type="dcterms:W3CDTF">2014-02-05T14:11:50Z</dcterms:modified>
</cp:coreProperties>
</file>