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57" r:id="rId3"/>
    <p:sldId id="258" r:id="rId4"/>
  </p:sldIdLst>
  <p:sldSz cx="9144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5" d="100"/>
          <a:sy n="25" d="100"/>
        </p:scale>
        <p:origin x="127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15054"/>
            <a:ext cx="9169804" cy="1222210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4274727"/>
            <a:ext cx="5826719" cy="2926759"/>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6" y="7201483"/>
            <a:ext cx="5826719" cy="1950043"/>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86812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83734"/>
            <a:ext cx="6347714" cy="6050844"/>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7947378"/>
            <a:ext cx="6347714" cy="2792821"/>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426900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1083733"/>
            <a:ext cx="6072182" cy="5373511"/>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6457245"/>
            <a:ext cx="5419804" cy="677333"/>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7947378"/>
            <a:ext cx="6347715" cy="2792821"/>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
        <p:nvSpPr>
          <p:cNvPr id="24" name="TextBox 23"/>
          <p:cNvSpPr txBox="1"/>
          <p:nvPr/>
        </p:nvSpPr>
        <p:spPr>
          <a:xfrm>
            <a:off x="482712" y="1405116"/>
            <a:ext cx="457319" cy="103960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5131655"/>
            <a:ext cx="457319" cy="103960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754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3434645"/>
            <a:ext cx="6347715" cy="4614151"/>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8048796"/>
            <a:ext cx="6347715" cy="2691403"/>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216139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1083733"/>
            <a:ext cx="6072182" cy="5373511"/>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7134578"/>
            <a:ext cx="6347716" cy="914219"/>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8048796"/>
            <a:ext cx="6347715" cy="2691403"/>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
        <p:nvSpPr>
          <p:cNvPr id="24" name="TextBox 23"/>
          <p:cNvSpPr txBox="1"/>
          <p:nvPr/>
        </p:nvSpPr>
        <p:spPr>
          <a:xfrm>
            <a:off x="482712" y="1405116"/>
            <a:ext cx="457319" cy="103960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5131655"/>
            <a:ext cx="457319" cy="103960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728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1083733"/>
            <a:ext cx="6341465" cy="5373511"/>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7134578"/>
            <a:ext cx="6347716" cy="914219"/>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8048796"/>
            <a:ext cx="6347715" cy="2691403"/>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4028364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25471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1083734"/>
            <a:ext cx="978812" cy="933591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1083734"/>
            <a:ext cx="5195026" cy="9335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217169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165625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4801544"/>
            <a:ext cx="6347715" cy="3247255"/>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8048796"/>
            <a:ext cx="6347715" cy="15296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0D86B-BF98-4987-B01B-D9D38CD8EF0D}"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313572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83733"/>
            <a:ext cx="6347714" cy="234808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3841047"/>
            <a:ext cx="3088109" cy="689915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3841050"/>
            <a:ext cx="3088110" cy="68991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00D86B-BF98-4987-B01B-D9D38CD8EF0D}"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32007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83733"/>
            <a:ext cx="6347713" cy="234808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3841747"/>
            <a:ext cx="3090672" cy="1024466"/>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4866216"/>
            <a:ext cx="3090672" cy="587398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3841747"/>
            <a:ext cx="3090672" cy="1024466"/>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4866216"/>
            <a:ext cx="3090672" cy="587398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00D86B-BF98-4987-B01B-D9D38CD8EF0D}" type="datetimeFigureOut">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211375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1083733"/>
            <a:ext cx="6347714" cy="234808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00D86B-BF98-4987-B01B-D9D38CD8EF0D}" type="datetimeFigureOut">
              <a:rPr lang="en-US" smtClean="0"/>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373853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0D86B-BF98-4987-B01B-D9D38CD8EF0D}" type="datetimeFigureOut">
              <a:rPr lang="en-US" smtClean="0"/>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229706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2664185"/>
            <a:ext cx="2790182" cy="2272828"/>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6" y="915423"/>
            <a:ext cx="3386037" cy="982477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4937012"/>
            <a:ext cx="2790182" cy="4594576"/>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0D86B-BF98-4987-B01B-D9D38CD8EF0D}"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359661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8534400"/>
            <a:ext cx="6347714" cy="1007534"/>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1083733"/>
            <a:ext cx="6347714" cy="683683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9541934"/>
            <a:ext cx="6347714" cy="119826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0D86B-BF98-4987-B01B-D9D38CD8EF0D}"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F4A4E-DD44-4DD7-8DDC-73D30D304D51}" type="slidenum">
              <a:rPr lang="en-US" smtClean="0"/>
              <a:t>‹#›</a:t>
            </a:fld>
            <a:endParaRPr lang="en-US"/>
          </a:p>
        </p:txBody>
      </p:sp>
    </p:spTree>
    <p:extLst>
      <p:ext uri="{BB962C8B-B14F-4D97-AF65-F5344CB8AC3E}">
        <p14:creationId xmlns:p14="http://schemas.microsoft.com/office/powerpoint/2010/main" val="100155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15054"/>
            <a:ext cx="9169805" cy="12222107"/>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1083733"/>
            <a:ext cx="6347713" cy="234808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3841050"/>
            <a:ext cx="6347714" cy="68991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10740202"/>
            <a:ext cx="684132"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000D86B-BF98-4987-B01B-D9D38CD8EF0D}" type="datetimeFigureOut">
              <a:rPr lang="en-US" smtClean="0"/>
              <a:t>7/22/2014</a:t>
            </a:fld>
            <a:endParaRPr lang="en-US"/>
          </a:p>
        </p:txBody>
      </p:sp>
      <p:sp>
        <p:nvSpPr>
          <p:cNvPr id="5" name="Footer Placeholder 4"/>
          <p:cNvSpPr>
            <a:spLocks noGrp="1"/>
          </p:cNvSpPr>
          <p:nvPr>
            <p:ph type="ftr" sz="quarter" idx="3"/>
          </p:nvPr>
        </p:nvSpPr>
        <p:spPr>
          <a:xfrm>
            <a:off x="609600" y="10740202"/>
            <a:ext cx="4622973" cy="64911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10740202"/>
            <a:ext cx="512638" cy="649111"/>
          </a:xfrm>
          <a:prstGeom prst="rect">
            <a:avLst/>
          </a:prstGeom>
        </p:spPr>
        <p:txBody>
          <a:bodyPr vert="horz" lIns="91440" tIns="45720" rIns="91440" bIns="45720" rtlCol="0" anchor="ctr"/>
          <a:lstStyle>
            <a:lvl1pPr algn="r">
              <a:defRPr sz="900">
                <a:solidFill>
                  <a:schemeClr val="accent1"/>
                </a:solidFill>
              </a:defRPr>
            </a:lvl1pPr>
          </a:lstStyle>
          <a:p>
            <a:fld id="{2E4F4A4E-DD44-4DD7-8DDC-73D30D304D51}" type="slidenum">
              <a:rPr lang="en-US" smtClean="0"/>
              <a:t>‹#›</a:t>
            </a:fld>
            <a:endParaRPr lang="en-US"/>
          </a:p>
        </p:txBody>
      </p:sp>
    </p:spTree>
    <p:extLst>
      <p:ext uri="{BB962C8B-B14F-4D97-AF65-F5344CB8AC3E}">
        <p14:creationId xmlns:p14="http://schemas.microsoft.com/office/powerpoint/2010/main" val="20892073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413" t="4179" r="6168" b="49593"/>
          <a:stretch/>
        </p:blipFill>
        <p:spPr>
          <a:xfrm>
            <a:off x="0" y="8233119"/>
            <a:ext cx="9144000" cy="3958881"/>
          </a:xfrm>
          <a:prstGeom prst="trapezoid">
            <a:avLst>
              <a:gd name="adj" fmla="val 17686"/>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25513"/>
            <a:ext cx="1504897" cy="200652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5163" r="11166" b="21718"/>
          <a:stretch/>
        </p:blipFill>
        <p:spPr>
          <a:xfrm>
            <a:off x="7166917" y="5491785"/>
            <a:ext cx="2001795" cy="28478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026798"/>
            <a:ext cx="3199112" cy="2399334"/>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6674" r="12931"/>
          <a:stretch/>
        </p:blipFill>
        <p:spPr>
          <a:xfrm>
            <a:off x="7628041" y="3789515"/>
            <a:ext cx="1559196" cy="218186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4681" y="2175989"/>
            <a:ext cx="2222556" cy="166691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175990"/>
            <a:ext cx="2991485" cy="2243614"/>
          </a:xfrm>
          <a:prstGeom prst="rect">
            <a:avLst/>
          </a:prstGeom>
        </p:spPr>
      </p:pic>
      <p:sp>
        <p:nvSpPr>
          <p:cNvPr id="5" name="Rounded Rectangle 4"/>
          <p:cNvSpPr/>
          <p:nvPr/>
        </p:nvSpPr>
        <p:spPr>
          <a:xfrm>
            <a:off x="1380862" y="2178908"/>
            <a:ext cx="6425513" cy="6425513"/>
          </a:xfrm>
          <a:prstGeom prst="roundRect">
            <a:avLst/>
          </a:prstGeom>
          <a:effectLst>
            <a:outerShdw blurRad="1270000" sx="114000" sy="114000" algn="ctr" rotWithShape="0">
              <a:prstClr val="black">
                <a:alpha val="31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The Waterford FFA Alumni is a group of dedicated parents, community members, and former FFA members who work to improve the opportunities available to students for personal development, college preparation, and career training through the Waterford FFA and Agricultural Sciences Programs. </a:t>
            </a:r>
          </a:p>
          <a:p>
            <a:pPr algn="ctr"/>
            <a:endParaRPr lang="en-US" sz="2000" dirty="0"/>
          </a:p>
          <a:p>
            <a:pPr algn="ctr"/>
            <a:r>
              <a:rPr lang="en-US" sz="2000" dirty="0" smtClean="0"/>
              <a:t>The money raised by the Alumni helps to fund activities such as leadership conferences, travel expenses, competitions, classroom instruction, and students’ personal expenses from college and career training.</a:t>
            </a:r>
          </a:p>
          <a:p>
            <a:pPr algn="ctr"/>
            <a:endParaRPr lang="en-US" sz="2000" dirty="0"/>
          </a:p>
          <a:p>
            <a:pPr algn="ctr"/>
            <a:r>
              <a:rPr lang="en-US" sz="2000" dirty="0" smtClean="0"/>
              <a:t>Anyone who wants to maximize the college- and career-preparation of students is welcome to join the FFA Alumni. Meetings are held on the first Wednesday of every month at 7:30 PM at Waterford Union High School. </a:t>
            </a:r>
            <a:endParaRPr lang="en-US" sz="2000" dirty="0"/>
          </a:p>
        </p:txBody>
      </p:sp>
      <p:sp>
        <p:nvSpPr>
          <p:cNvPr id="12" name="Rectangle 11"/>
          <p:cNvSpPr/>
          <p:nvPr/>
        </p:nvSpPr>
        <p:spPr>
          <a:xfrm>
            <a:off x="0" y="-13950"/>
            <a:ext cx="9168712" cy="12205950"/>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ndffaalumni.com/yahoo_site_admin/assets/images/national-ffa-alumni.8161748_std.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8918" y="-13950"/>
            <a:ext cx="2029402" cy="2481128"/>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1380862" y="11010017"/>
            <a:ext cx="6425513" cy="932936"/>
          </a:xfrm>
          <a:prstGeom prst="roundRect">
            <a:avLst/>
          </a:prstGeom>
          <a:effectLst>
            <a:outerShdw blurRad="1270000" sx="114000" sy="114000" algn="ctr" rotWithShape="0">
              <a:prstClr val="black">
                <a:alpha val="31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FFA Alumni – Ensuring student success through support and dedication. </a:t>
            </a:r>
            <a:endParaRPr lang="en-US" sz="2800" dirty="0"/>
          </a:p>
        </p:txBody>
      </p:sp>
    </p:spTree>
    <p:extLst>
      <p:ext uri="{BB962C8B-B14F-4D97-AF65-F5344CB8AC3E}">
        <p14:creationId xmlns:p14="http://schemas.microsoft.com/office/powerpoint/2010/main" val="154904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6666" t="28667" r="15334" b="25111"/>
          <a:stretch/>
        </p:blipFill>
        <p:spPr>
          <a:xfrm>
            <a:off x="41622" y="8442649"/>
            <a:ext cx="9290082" cy="4128926"/>
          </a:xfrm>
          <a:prstGeom prst="trapezoid">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22" y="4016766"/>
            <a:ext cx="1428600" cy="191267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215" y="2173470"/>
            <a:ext cx="1995618" cy="149484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67" y="2157994"/>
            <a:ext cx="2853310" cy="1889855"/>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1220" t="12190" b="20800"/>
          <a:stretch/>
        </p:blipFill>
        <p:spPr>
          <a:xfrm>
            <a:off x="-96267" y="5730286"/>
            <a:ext cx="1698620" cy="1709451"/>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56333" t="18889" r="7667" b="19333"/>
          <a:stretch/>
        </p:blipFill>
        <p:spPr>
          <a:xfrm>
            <a:off x="7651425" y="5379750"/>
            <a:ext cx="1558909" cy="200637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99" y="7386124"/>
            <a:ext cx="1834409" cy="137616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23195" y="7332425"/>
            <a:ext cx="1978078" cy="1483559"/>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6230" y="3594473"/>
            <a:ext cx="1458547" cy="1944729"/>
          </a:xfrm>
          <a:prstGeom prst="rect">
            <a:avLst/>
          </a:prstGeom>
        </p:spPr>
      </p:pic>
      <p:sp>
        <p:nvSpPr>
          <p:cNvPr id="5" name="Rounded Rectangle 4"/>
          <p:cNvSpPr/>
          <p:nvPr/>
        </p:nvSpPr>
        <p:spPr>
          <a:xfrm>
            <a:off x="1380862" y="2178908"/>
            <a:ext cx="6425513" cy="6826196"/>
          </a:xfrm>
          <a:prstGeom prst="roundRect">
            <a:avLst/>
          </a:prstGeom>
          <a:effectLst>
            <a:outerShdw blurRad="1270000" sx="114000" sy="114000" algn="ctr" rotWithShape="0">
              <a:prstClr val="black">
                <a:alpha val="31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The Waterford FFA is an </a:t>
            </a:r>
            <a:r>
              <a:rPr lang="en-US" sz="2000" dirty="0" err="1" smtClean="0"/>
              <a:t>intracurricular</a:t>
            </a:r>
            <a:r>
              <a:rPr lang="en-US" sz="2000" dirty="0" smtClean="0"/>
              <a:t> college preparatory program designed to maximize student readiness for any career.</a:t>
            </a:r>
          </a:p>
          <a:p>
            <a:pPr algn="ctr"/>
            <a:endParaRPr lang="en-US" sz="2000" dirty="0"/>
          </a:p>
          <a:p>
            <a:pPr algn="ctr"/>
            <a:r>
              <a:rPr lang="en-US" sz="2000" dirty="0" smtClean="0"/>
              <a:t>Formerly known as Future Farmers of America, today the National FFA is the largest student-run organization in the United States, preparing its members for over 300 different career paths in areas that include science, medicine, ecology, engineering, business, technology, law, and communication.</a:t>
            </a:r>
          </a:p>
          <a:p>
            <a:pPr algn="ctr"/>
            <a:endParaRPr lang="en-US" sz="2000" dirty="0"/>
          </a:p>
          <a:p>
            <a:pPr algn="ctr"/>
            <a:r>
              <a:rPr lang="en-US" sz="2000" dirty="0" smtClean="0"/>
              <a:t>FFA Members gain a rigorous education inside and outside of the classroom that is backed by real-world career experiences in the fields of their choice and is enhanced by competitions, travel, social events, and personal development.</a:t>
            </a:r>
          </a:p>
          <a:p>
            <a:pPr algn="ctr"/>
            <a:endParaRPr lang="en-US" sz="2000" dirty="0"/>
          </a:p>
          <a:p>
            <a:pPr algn="ctr"/>
            <a:r>
              <a:rPr lang="en-US" sz="2000" dirty="0" smtClean="0"/>
              <a:t>FFA Members graduate with an increased likelihood of attending college and an improved ability to acquire the career of their choice.</a:t>
            </a:r>
            <a:endParaRPr lang="en-US" sz="2000" dirty="0"/>
          </a:p>
        </p:txBody>
      </p:sp>
      <p:sp>
        <p:nvSpPr>
          <p:cNvPr id="12" name="Rectangle 11"/>
          <p:cNvSpPr/>
          <p:nvPr/>
        </p:nvSpPr>
        <p:spPr>
          <a:xfrm>
            <a:off x="0" y="-13950"/>
            <a:ext cx="9168712" cy="12205950"/>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gaaged.org/Photos%20and%20Clipart/Logos_and_Emblems/images/FFA_Emblem_clear_background.jpg"/>
          <p:cNvPicPr>
            <a:picLocks noChangeAspect="1" noChangeArrowheads="1"/>
          </p:cNvPicPr>
          <p:nvPr/>
        </p:nvPicPr>
        <p:blipFill>
          <a:blip r:embed="rId11">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3638394" y="25790"/>
            <a:ext cx="1910448" cy="2398834"/>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1380862" y="10979537"/>
            <a:ext cx="6425513" cy="932936"/>
          </a:xfrm>
          <a:prstGeom prst="roundRect">
            <a:avLst/>
          </a:prstGeom>
          <a:effectLst>
            <a:outerShdw blurRad="1270000" sx="114000" sy="114000" algn="ctr" rotWithShape="0">
              <a:prstClr val="black">
                <a:alpha val="31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FFA – Premier Leadership, Personal Growth, and Career Success. </a:t>
            </a:r>
            <a:endParaRPr lang="en-US" sz="2800" dirty="0"/>
          </a:p>
        </p:txBody>
      </p:sp>
    </p:spTree>
    <p:extLst>
      <p:ext uri="{BB962C8B-B14F-4D97-AF65-F5344CB8AC3E}">
        <p14:creationId xmlns:p14="http://schemas.microsoft.com/office/powerpoint/2010/main" val="1086755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3989" b="24025"/>
          <a:stretch/>
        </p:blipFill>
        <p:spPr>
          <a:xfrm>
            <a:off x="786502" y="8375699"/>
            <a:ext cx="7466274" cy="4031066"/>
          </a:xfrm>
          <a:prstGeom prst="trapezoid">
            <a:avLst>
              <a:gd name="adj" fmla="val 12480"/>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799" y="1999902"/>
            <a:ext cx="2068113" cy="1551485"/>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r="22334" b="2889"/>
          <a:stretch/>
        </p:blipFill>
        <p:spPr>
          <a:xfrm>
            <a:off x="7153012" y="6927817"/>
            <a:ext cx="2162886" cy="20282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4717" y="5382889"/>
            <a:ext cx="1571362" cy="21038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0" y="1937215"/>
            <a:ext cx="2843985" cy="2132989"/>
          </a:xfrm>
          <a:prstGeom prst="rect">
            <a:avLst/>
          </a:prstGeom>
        </p:spPr>
      </p:pic>
      <p:sp>
        <p:nvSpPr>
          <p:cNvPr id="25" name="Rounded Rectangle 24"/>
          <p:cNvSpPr/>
          <p:nvPr/>
        </p:nvSpPr>
        <p:spPr>
          <a:xfrm>
            <a:off x="1380862" y="11238531"/>
            <a:ext cx="6425513" cy="765382"/>
          </a:xfrm>
          <a:prstGeom prst="roundRect">
            <a:avLst/>
          </a:prstGeom>
          <a:effectLst>
            <a:outerShdw blurRad="1270000" sx="114000" sy="114000" algn="ctr" rotWithShape="0">
              <a:prstClr val="black">
                <a:alpha val="31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Agricultural Sciences – Maximizing Student Readiness for College &amp; Careers</a:t>
            </a:r>
            <a:endParaRPr lang="en-US" sz="2400"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717" y="3309450"/>
            <a:ext cx="1603930" cy="214692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79" y="5639298"/>
            <a:ext cx="1780388" cy="2383660"/>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6155" r="15337"/>
          <a:stretch/>
        </p:blipFill>
        <p:spPr>
          <a:xfrm>
            <a:off x="18525" y="4086122"/>
            <a:ext cx="1535955" cy="1674599"/>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23081"/>
          <a:stretch/>
        </p:blipFill>
        <p:spPr>
          <a:xfrm>
            <a:off x="-30481" y="7153026"/>
            <a:ext cx="1868201" cy="1821597"/>
          </a:xfrm>
          <a:prstGeom prst="rect">
            <a:avLst/>
          </a:prstGeom>
        </p:spPr>
      </p:pic>
      <p:sp>
        <p:nvSpPr>
          <p:cNvPr id="5" name="Rounded Rectangle 4"/>
          <p:cNvSpPr/>
          <p:nvPr/>
        </p:nvSpPr>
        <p:spPr>
          <a:xfrm>
            <a:off x="1380862" y="1920240"/>
            <a:ext cx="6425513" cy="7054384"/>
          </a:xfrm>
          <a:prstGeom prst="roundRect">
            <a:avLst/>
          </a:prstGeom>
          <a:effectLst>
            <a:outerShdw blurRad="1270000" sx="114000" sy="114000" algn="ctr" rotWithShape="0">
              <a:prstClr val="black">
                <a:alpha val="31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Waterford Agricultural Sciences is both an academic department within Waterford Union High School as well as a collection of extracurricular programs that maximize student readiness for college and for careers. </a:t>
            </a:r>
          </a:p>
          <a:p>
            <a:pPr algn="ctr"/>
            <a:endParaRPr lang="en-US" sz="2000" dirty="0"/>
          </a:p>
          <a:p>
            <a:pPr algn="ctr"/>
            <a:r>
              <a:rPr lang="en-US" sz="2000" dirty="0" smtClean="0"/>
              <a:t>As a department, Agricultural Sciences encompasses 13 different college preparatory courses in the areas of animal science and veterinary medicine, horticulture, ecology and natural resources, business and leadership, biotechnology and renewable energy, career preparation, and scientific experimentation. </a:t>
            </a:r>
          </a:p>
          <a:p>
            <a:pPr algn="ctr"/>
            <a:endParaRPr lang="en-US" sz="2000" dirty="0"/>
          </a:p>
          <a:p>
            <a:pPr algn="ctr"/>
            <a:r>
              <a:rPr lang="en-US" sz="2000" dirty="0" smtClean="0"/>
              <a:t>The program also provides internship and research opportunities and prepares students for over 300 careers options through job shadowing and managerial positions. Students who take an agricultural course have maximal preparation for college and careers and are better able to succeed in science, math, business, and technology courses.</a:t>
            </a:r>
            <a:endParaRPr lang="en-US" sz="2000" dirty="0"/>
          </a:p>
        </p:txBody>
      </p:sp>
      <p:sp>
        <p:nvSpPr>
          <p:cNvPr id="12" name="Rectangle 11"/>
          <p:cNvSpPr/>
          <p:nvPr/>
        </p:nvSpPr>
        <p:spPr>
          <a:xfrm>
            <a:off x="0" y="-13950"/>
            <a:ext cx="9168712" cy="12205950"/>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8739" y="-60167"/>
            <a:ext cx="2495848" cy="2231552"/>
          </a:xfrm>
          <a:prstGeom prst="rect">
            <a:avLst/>
          </a:prstGeom>
        </p:spPr>
      </p:pic>
    </p:spTree>
    <p:extLst>
      <p:ext uri="{BB962C8B-B14F-4D97-AF65-F5344CB8AC3E}">
        <p14:creationId xmlns:p14="http://schemas.microsoft.com/office/powerpoint/2010/main" val="62095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TotalTime>
  <Words>412</Words>
  <Application>Microsoft Office PowerPoint</Application>
  <PresentationFormat>Custom</PresentationFormat>
  <Paragraphs>20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Trebuchet MS</vt:lpstr>
      <vt:lpstr>Wingdings 3</vt:lpstr>
      <vt:lpstr>Facet</vt:lpstr>
      <vt:lpstr>PowerPoint Presentation</vt:lpstr>
      <vt:lpstr>PowerPoint Presentation</vt:lpstr>
      <vt:lpstr>PowerPoint Presentation</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Kohn Craig</dc:creator>
  <cp:lastModifiedBy>Kohn Craig</cp:lastModifiedBy>
  <cp:revision>18</cp:revision>
  <dcterms:created xsi:type="dcterms:W3CDTF">2014-07-22T17:13:54Z</dcterms:created>
  <dcterms:modified xsi:type="dcterms:W3CDTF">2014-07-22T18:37:37Z</dcterms:modified>
</cp:coreProperties>
</file>