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4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7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2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6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DFC3-393B-4928-AD01-71378B1F8B3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1C75-2B58-403B-86A5-7DB5434A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3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7818"/>
            <a:ext cx="10515600" cy="5969145"/>
          </a:xfrm>
        </p:spPr>
        <p:txBody>
          <a:bodyPr/>
          <a:lstStyle/>
          <a:p>
            <a:r>
              <a:rPr lang="en-US" sz="3200" u="sng" dirty="0"/>
              <a:t>Objectives</a:t>
            </a:r>
            <a:r>
              <a:rPr lang="en-US" sz="3200" dirty="0"/>
              <a:t>: by the end of this unit, students will…</a:t>
            </a:r>
          </a:p>
          <a:p>
            <a:pPr lvl="1"/>
            <a:r>
              <a:rPr lang="en-US" sz="2800" dirty="0"/>
              <a:t>Describe what it means for an animal to be ‘healthy’. </a:t>
            </a:r>
          </a:p>
          <a:p>
            <a:pPr lvl="1"/>
            <a:r>
              <a:rPr lang="en-US" sz="2800" dirty="0"/>
              <a:t>Determine the difference between an infectious and a noninfectious disease. </a:t>
            </a:r>
          </a:p>
          <a:p>
            <a:pPr lvl="1"/>
            <a:r>
              <a:rPr lang="en-US" sz="2800" dirty="0"/>
              <a:t>Determine the difference between a contagious and a non-contagious disease. </a:t>
            </a:r>
          </a:p>
          <a:p>
            <a:pPr lvl="1"/>
            <a:r>
              <a:rPr lang="en-US" sz="2800" dirty="0"/>
              <a:t>Define: disease, pathogen, host, vector, virulence, environment.</a:t>
            </a:r>
          </a:p>
          <a:p>
            <a:pPr lvl="1"/>
            <a:r>
              <a:rPr lang="en-US" sz="2800" dirty="0"/>
              <a:t>Summarize how a host’s defense mechanisms prevent a disease from occurring and why these mechanisms sometimes break down. </a:t>
            </a:r>
          </a:p>
          <a:p>
            <a:pPr lvl="1"/>
            <a:r>
              <a:rPr lang="en-US" sz="2800" dirty="0"/>
              <a:t>Define: </a:t>
            </a:r>
            <a:r>
              <a:rPr lang="en-US" sz="2800" dirty="0" smtClean="0"/>
              <a:t>natural </a:t>
            </a:r>
            <a:r>
              <a:rPr lang="en-US" sz="2800" dirty="0"/>
              <a:t>immunity; </a:t>
            </a:r>
            <a:r>
              <a:rPr lang="en-US" sz="2800" dirty="0" smtClean="0"/>
              <a:t>artificial </a:t>
            </a:r>
            <a:r>
              <a:rPr lang="en-US" sz="2800" dirty="0"/>
              <a:t>immunity; antibody; antigen; </a:t>
            </a:r>
            <a:r>
              <a:rPr lang="en-US" sz="2800"/>
              <a:t>herd </a:t>
            </a:r>
            <a:r>
              <a:rPr lang="en-US" sz="2800" smtClean="0"/>
              <a:t>resistance; </a:t>
            </a:r>
            <a:r>
              <a:rPr lang="en-US" sz="2800" dirty="0" smtClean="0"/>
              <a:t>indirect resistance; </a:t>
            </a:r>
            <a:r>
              <a:rPr lang="en-US" sz="2800" dirty="0"/>
              <a:t>acquired immunity; herd resistance.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Waterford Union 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Kohn Craig</dc:creator>
  <cp:lastModifiedBy>Kohn Craig</cp:lastModifiedBy>
  <cp:revision>2</cp:revision>
  <dcterms:created xsi:type="dcterms:W3CDTF">2014-01-31T17:26:51Z</dcterms:created>
  <dcterms:modified xsi:type="dcterms:W3CDTF">2014-01-31T17:27:32Z</dcterms:modified>
</cp:coreProperties>
</file>