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01EAA-02B2-4236-9096-F4BE5FE0881A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46B86-5CE5-4C06-AEBE-E307F35C9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0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46B86-5CE5-4C06-AEBE-E307F35C91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7CB-0515-4D18-8889-E6A7BFDB8E52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BC0-C74B-4CFD-96B1-CA83500D6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7CB-0515-4D18-8889-E6A7BFDB8E52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BC0-C74B-4CFD-96B1-CA83500D6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7CB-0515-4D18-8889-E6A7BFDB8E52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BC0-C74B-4CFD-96B1-CA83500D6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7CB-0515-4D18-8889-E6A7BFDB8E52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BC0-C74B-4CFD-96B1-CA83500D6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7CB-0515-4D18-8889-E6A7BFDB8E52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BC0-C74B-4CFD-96B1-CA83500D6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7CB-0515-4D18-8889-E6A7BFDB8E52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BC0-C74B-4CFD-96B1-CA83500D6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7CB-0515-4D18-8889-E6A7BFDB8E52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BC0-C74B-4CFD-96B1-CA83500D6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7CB-0515-4D18-8889-E6A7BFDB8E52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BC0-C74B-4CFD-96B1-CA83500D6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7CB-0515-4D18-8889-E6A7BFDB8E52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BC0-C74B-4CFD-96B1-CA83500D6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7CB-0515-4D18-8889-E6A7BFDB8E52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BC0-C74B-4CFD-96B1-CA83500D6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C7CB-0515-4D18-8889-E6A7BFDB8E52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0BC0-C74B-4CFD-96B1-CA83500D6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5C7CB-0515-4D18-8889-E6A7BFDB8E52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60BC0-C74B-4CFD-96B1-CA83500D6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24.xml"/><Relationship Id="rId18" Type="http://schemas.openxmlformats.org/officeDocument/2006/relationships/slide" Target="slide20.xml"/><Relationship Id="rId26" Type="http://schemas.openxmlformats.org/officeDocument/2006/relationships/slide" Target="slide31.xml"/><Relationship Id="rId3" Type="http://schemas.openxmlformats.org/officeDocument/2006/relationships/slide" Target="slide3.xml"/><Relationship Id="rId21" Type="http://schemas.openxmlformats.org/officeDocument/2006/relationships/slide" Target="slide6.xml"/><Relationship Id="rId7" Type="http://schemas.openxmlformats.org/officeDocument/2006/relationships/slide" Target="slide23.xml"/><Relationship Id="rId12" Type="http://schemas.openxmlformats.org/officeDocument/2006/relationships/slide" Target="slide19.xml"/><Relationship Id="rId17" Type="http://schemas.openxmlformats.org/officeDocument/2006/relationships/slide" Target="slide15.xml"/><Relationship Id="rId25" Type="http://schemas.openxmlformats.org/officeDocument/2006/relationships/slide" Target="slide26.xml"/><Relationship Id="rId33" Type="http://schemas.openxmlformats.org/officeDocument/2006/relationships/slide" Target="slide33.xml"/><Relationship Id="rId2" Type="http://schemas.openxmlformats.org/officeDocument/2006/relationships/notesSlide" Target="../notesSlides/notesSlide2.xml"/><Relationship Id="rId16" Type="http://schemas.openxmlformats.org/officeDocument/2006/relationships/slide" Target="slide10.xml"/><Relationship Id="rId20" Type="http://schemas.openxmlformats.org/officeDocument/2006/relationships/slide" Target="slide30.xml"/><Relationship Id="rId29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14.xml"/><Relationship Id="rId24" Type="http://schemas.openxmlformats.org/officeDocument/2006/relationships/slide" Target="slide21.xml"/><Relationship Id="rId32" Type="http://schemas.openxmlformats.org/officeDocument/2006/relationships/slide" Target="slide32.xml"/><Relationship Id="rId5" Type="http://schemas.openxmlformats.org/officeDocument/2006/relationships/slide" Target="slide13.xml"/><Relationship Id="rId15" Type="http://schemas.openxmlformats.org/officeDocument/2006/relationships/slide" Target="slide5.xml"/><Relationship Id="rId23" Type="http://schemas.openxmlformats.org/officeDocument/2006/relationships/slide" Target="slide16.xml"/><Relationship Id="rId28" Type="http://schemas.openxmlformats.org/officeDocument/2006/relationships/slide" Target="slide12.xml"/><Relationship Id="rId10" Type="http://schemas.openxmlformats.org/officeDocument/2006/relationships/slide" Target="slide9.xml"/><Relationship Id="rId19" Type="http://schemas.openxmlformats.org/officeDocument/2006/relationships/slide" Target="slide25.xml"/><Relationship Id="rId31" Type="http://schemas.openxmlformats.org/officeDocument/2006/relationships/slide" Target="slide27.xml"/><Relationship Id="rId4" Type="http://schemas.openxmlformats.org/officeDocument/2006/relationships/slide" Target="slide8.xml"/><Relationship Id="rId9" Type="http://schemas.openxmlformats.org/officeDocument/2006/relationships/slide" Target="slide4.xml"/><Relationship Id="rId14" Type="http://schemas.openxmlformats.org/officeDocument/2006/relationships/slide" Target="slide29.xml"/><Relationship Id="rId22" Type="http://schemas.openxmlformats.org/officeDocument/2006/relationships/slide" Target="slide11.xml"/><Relationship Id="rId27" Type="http://schemas.openxmlformats.org/officeDocument/2006/relationships/slide" Target="slide7.xml"/><Relationship Id="rId30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Duck Jeopardy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Waterford Union High School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Puddle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Green-winged teal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40364"/>
            <a:ext cx="5029200" cy="33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Puddle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Wood Duck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907773"/>
            <a:ext cx="4572000" cy="30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Puddle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Black Duck</a:t>
            </a:r>
          </a:p>
          <a:p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657600" cy="30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Canvasback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48577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Redhead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52387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Ring-neck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49655"/>
            <a:ext cx="5929782" cy="417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Lesser </a:t>
            </a:r>
            <a:r>
              <a:rPr lang="en-US" dirty="0" err="1" smtClean="0"/>
              <a:t>Scaup</a:t>
            </a:r>
            <a:r>
              <a:rPr lang="en-US" dirty="0" smtClean="0"/>
              <a:t> (aka Blue-bill)</a:t>
            </a:r>
          </a:p>
          <a:p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www.birderslounge.com/wp-content/uploads/2009/02/20090114-300_7880-650x3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61912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Goldeneye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www.gschneiderphoto.com/gallery3/var/albums/birds/ducks/commongoldeneye/common_goldeneye-2632.jpg?m=12928905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400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Divers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Bufflehead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birdsbybaranoff.com/images/_9SB5400%20bufflehead%20drak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626745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Divers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Ruddy Duck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sdakotabirds.com/species/photos/ruddy_du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5410200" cy="420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533400" y="130433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$100</a:t>
            </a:r>
          </a:p>
          <a:p>
            <a:pPr algn="ctr"/>
            <a:endParaRPr lang="en-US" b="1" dirty="0"/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905000" y="130433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$100</a:t>
            </a:r>
          </a:p>
          <a:p>
            <a:pPr algn="ctr"/>
            <a:endParaRPr lang="en-US" b="1" dirty="0"/>
          </a:p>
        </p:txBody>
      </p:sp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3276600" y="130433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$100</a:t>
            </a:r>
          </a:p>
          <a:p>
            <a:pPr algn="ctr"/>
            <a:endParaRPr lang="en-US" b="1" dirty="0"/>
          </a:p>
        </p:txBody>
      </p:sp>
      <p:sp>
        <p:nvSpPr>
          <p:cNvPr id="7" name="TextBox 6">
            <a:hlinkClick r:id="rId6" action="ppaction://hlinksldjump"/>
          </p:cNvPr>
          <p:cNvSpPr txBox="1"/>
          <p:nvPr/>
        </p:nvSpPr>
        <p:spPr>
          <a:xfrm>
            <a:off x="4648200" y="130433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$100</a:t>
            </a:r>
          </a:p>
          <a:p>
            <a:pPr algn="ctr"/>
            <a:endParaRPr lang="en-US" b="1" dirty="0"/>
          </a:p>
        </p:txBody>
      </p: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6019800" y="12954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$100</a:t>
            </a:r>
          </a:p>
          <a:p>
            <a:pPr algn="ctr"/>
            <a:endParaRPr lang="en-US" b="1" dirty="0"/>
          </a:p>
        </p:txBody>
      </p:sp>
      <p:sp>
        <p:nvSpPr>
          <p:cNvPr id="10" name="TextBox 9">
            <a:hlinkClick r:id="rId8" action="ppaction://hlinksldjump"/>
          </p:cNvPr>
          <p:cNvSpPr txBox="1"/>
          <p:nvPr/>
        </p:nvSpPr>
        <p:spPr>
          <a:xfrm>
            <a:off x="7391400" y="12954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$100</a:t>
            </a:r>
          </a:p>
          <a:p>
            <a:pPr algn="ctr"/>
            <a:endParaRPr lang="en-US" b="1" dirty="0"/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533400" y="23622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$200</a:t>
            </a:r>
          </a:p>
          <a:p>
            <a:pPr algn="ctr"/>
            <a:endParaRPr lang="en-US" b="1" dirty="0"/>
          </a:p>
        </p:txBody>
      </p:sp>
      <p:sp>
        <p:nvSpPr>
          <p:cNvPr id="12" name="TextBox 11">
            <a:hlinkClick r:id="rId10" action="ppaction://hlinksldjump"/>
          </p:cNvPr>
          <p:cNvSpPr txBox="1"/>
          <p:nvPr/>
        </p:nvSpPr>
        <p:spPr>
          <a:xfrm>
            <a:off x="1905000" y="23622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$200</a:t>
            </a:r>
          </a:p>
          <a:p>
            <a:pPr algn="ctr"/>
            <a:endParaRPr lang="en-US" b="1" dirty="0"/>
          </a:p>
        </p:txBody>
      </p:sp>
      <p:sp>
        <p:nvSpPr>
          <p:cNvPr id="13" name="TextBox 12">
            <a:hlinkClick r:id="rId11" action="ppaction://hlinksldjump"/>
          </p:cNvPr>
          <p:cNvSpPr txBox="1"/>
          <p:nvPr/>
        </p:nvSpPr>
        <p:spPr>
          <a:xfrm>
            <a:off x="3276600" y="23622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$200</a:t>
            </a:r>
          </a:p>
          <a:p>
            <a:pPr algn="ctr"/>
            <a:endParaRPr lang="en-US" b="1" dirty="0"/>
          </a:p>
        </p:txBody>
      </p:sp>
      <p:sp>
        <p:nvSpPr>
          <p:cNvPr id="14" name="TextBox 13">
            <a:hlinkClick r:id="rId12" action="ppaction://hlinksldjump"/>
          </p:cNvPr>
          <p:cNvSpPr txBox="1"/>
          <p:nvPr/>
        </p:nvSpPr>
        <p:spPr>
          <a:xfrm>
            <a:off x="4648200" y="23622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$200</a:t>
            </a:r>
          </a:p>
          <a:p>
            <a:pPr algn="ctr"/>
            <a:endParaRPr lang="en-US" b="1" dirty="0"/>
          </a:p>
        </p:txBody>
      </p:sp>
      <p:sp>
        <p:nvSpPr>
          <p:cNvPr id="15" name="TextBox 14">
            <a:hlinkClick r:id="rId13" action="ppaction://hlinksldjump"/>
          </p:cNvPr>
          <p:cNvSpPr txBox="1"/>
          <p:nvPr/>
        </p:nvSpPr>
        <p:spPr>
          <a:xfrm>
            <a:off x="6019800" y="235327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$200</a:t>
            </a:r>
          </a:p>
          <a:p>
            <a:pPr algn="ctr"/>
            <a:endParaRPr lang="en-US" b="1" dirty="0"/>
          </a:p>
        </p:txBody>
      </p:sp>
      <p:sp>
        <p:nvSpPr>
          <p:cNvPr id="16" name="TextBox 15">
            <a:hlinkClick r:id="rId14" action="ppaction://hlinksldjump"/>
          </p:cNvPr>
          <p:cNvSpPr txBox="1"/>
          <p:nvPr/>
        </p:nvSpPr>
        <p:spPr>
          <a:xfrm>
            <a:off x="7391400" y="235327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$200</a:t>
            </a:r>
          </a:p>
          <a:p>
            <a:pPr algn="ctr"/>
            <a:endParaRPr lang="en-US" b="1" dirty="0"/>
          </a:p>
        </p:txBody>
      </p:sp>
      <p:sp>
        <p:nvSpPr>
          <p:cNvPr id="17" name="TextBox 16">
            <a:hlinkClick r:id="rId15" action="ppaction://hlinksldjump"/>
          </p:cNvPr>
          <p:cNvSpPr txBox="1"/>
          <p:nvPr/>
        </p:nvSpPr>
        <p:spPr>
          <a:xfrm>
            <a:off x="533400" y="343793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$300</a:t>
            </a:r>
          </a:p>
          <a:p>
            <a:pPr algn="ctr"/>
            <a:endParaRPr lang="en-US" b="1" dirty="0"/>
          </a:p>
        </p:txBody>
      </p:sp>
      <p:sp>
        <p:nvSpPr>
          <p:cNvPr id="18" name="TextBox 17">
            <a:hlinkClick r:id="rId16" action="ppaction://hlinksldjump"/>
          </p:cNvPr>
          <p:cNvSpPr txBox="1"/>
          <p:nvPr/>
        </p:nvSpPr>
        <p:spPr>
          <a:xfrm>
            <a:off x="1905000" y="343793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$300</a:t>
            </a:r>
          </a:p>
          <a:p>
            <a:pPr algn="ctr"/>
            <a:endParaRPr lang="en-US" b="1" dirty="0"/>
          </a:p>
        </p:txBody>
      </p:sp>
      <p:sp>
        <p:nvSpPr>
          <p:cNvPr id="19" name="TextBox 18">
            <a:hlinkClick r:id="rId17" action="ppaction://hlinksldjump"/>
          </p:cNvPr>
          <p:cNvSpPr txBox="1"/>
          <p:nvPr/>
        </p:nvSpPr>
        <p:spPr>
          <a:xfrm>
            <a:off x="3276600" y="343793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$300</a:t>
            </a:r>
          </a:p>
          <a:p>
            <a:pPr algn="ctr"/>
            <a:endParaRPr lang="en-US" b="1" dirty="0"/>
          </a:p>
        </p:txBody>
      </p:sp>
      <p:sp>
        <p:nvSpPr>
          <p:cNvPr id="20" name="TextBox 19">
            <a:hlinkClick r:id="rId18" action="ppaction://hlinksldjump"/>
          </p:cNvPr>
          <p:cNvSpPr txBox="1"/>
          <p:nvPr/>
        </p:nvSpPr>
        <p:spPr>
          <a:xfrm>
            <a:off x="4648200" y="343793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$300</a:t>
            </a:r>
          </a:p>
          <a:p>
            <a:pPr algn="ctr"/>
            <a:endParaRPr lang="en-US" b="1" dirty="0"/>
          </a:p>
        </p:txBody>
      </p:sp>
      <p:sp>
        <p:nvSpPr>
          <p:cNvPr id="21" name="TextBox 20">
            <a:hlinkClick r:id="rId19" action="ppaction://hlinksldjump"/>
          </p:cNvPr>
          <p:cNvSpPr txBox="1"/>
          <p:nvPr/>
        </p:nvSpPr>
        <p:spPr>
          <a:xfrm>
            <a:off x="6019800" y="34290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$300</a:t>
            </a:r>
          </a:p>
          <a:p>
            <a:pPr algn="ctr"/>
            <a:endParaRPr lang="en-US" b="1" dirty="0"/>
          </a:p>
        </p:txBody>
      </p:sp>
      <p:sp>
        <p:nvSpPr>
          <p:cNvPr id="22" name="TextBox 21">
            <a:hlinkClick r:id="rId20" action="ppaction://hlinksldjump"/>
          </p:cNvPr>
          <p:cNvSpPr txBox="1"/>
          <p:nvPr/>
        </p:nvSpPr>
        <p:spPr>
          <a:xfrm>
            <a:off x="7391400" y="34290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$300</a:t>
            </a:r>
          </a:p>
          <a:p>
            <a:pPr algn="ctr"/>
            <a:endParaRPr lang="en-US" b="1" dirty="0"/>
          </a:p>
        </p:txBody>
      </p:sp>
      <p:sp>
        <p:nvSpPr>
          <p:cNvPr id="23" name="TextBox 22">
            <a:hlinkClick r:id="rId21" action="ppaction://hlinksldjump"/>
          </p:cNvPr>
          <p:cNvSpPr txBox="1"/>
          <p:nvPr/>
        </p:nvSpPr>
        <p:spPr>
          <a:xfrm>
            <a:off x="533400" y="45720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$400</a:t>
            </a:r>
          </a:p>
          <a:p>
            <a:pPr algn="ctr"/>
            <a:endParaRPr lang="en-US" b="1" dirty="0"/>
          </a:p>
        </p:txBody>
      </p:sp>
      <p:sp>
        <p:nvSpPr>
          <p:cNvPr id="24" name="TextBox 23">
            <a:hlinkClick r:id="rId22" action="ppaction://hlinksldjump"/>
          </p:cNvPr>
          <p:cNvSpPr txBox="1"/>
          <p:nvPr/>
        </p:nvSpPr>
        <p:spPr>
          <a:xfrm>
            <a:off x="1905000" y="45720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$400</a:t>
            </a:r>
          </a:p>
          <a:p>
            <a:pPr algn="ctr"/>
            <a:endParaRPr lang="en-US" b="1" dirty="0"/>
          </a:p>
        </p:txBody>
      </p:sp>
      <p:sp>
        <p:nvSpPr>
          <p:cNvPr id="25" name="TextBox 24">
            <a:hlinkClick r:id="rId23" action="ppaction://hlinksldjump"/>
          </p:cNvPr>
          <p:cNvSpPr txBox="1"/>
          <p:nvPr/>
        </p:nvSpPr>
        <p:spPr>
          <a:xfrm>
            <a:off x="3276600" y="45720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$400</a:t>
            </a:r>
          </a:p>
          <a:p>
            <a:pPr algn="ctr"/>
            <a:endParaRPr lang="en-US" b="1" dirty="0"/>
          </a:p>
        </p:txBody>
      </p:sp>
      <p:sp>
        <p:nvSpPr>
          <p:cNvPr id="26" name="TextBox 25">
            <a:hlinkClick r:id="rId24" action="ppaction://hlinksldjump"/>
          </p:cNvPr>
          <p:cNvSpPr txBox="1"/>
          <p:nvPr/>
        </p:nvSpPr>
        <p:spPr>
          <a:xfrm>
            <a:off x="4648200" y="45720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$400</a:t>
            </a:r>
          </a:p>
          <a:p>
            <a:pPr algn="ctr"/>
            <a:endParaRPr lang="en-US" b="1" dirty="0"/>
          </a:p>
        </p:txBody>
      </p:sp>
      <p:sp>
        <p:nvSpPr>
          <p:cNvPr id="27" name="TextBox 26">
            <a:hlinkClick r:id="rId25" action="ppaction://hlinksldjump"/>
          </p:cNvPr>
          <p:cNvSpPr txBox="1"/>
          <p:nvPr/>
        </p:nvSpPr>
        <p:spPr>
          <a:xfrm>
            <a:off x="6019800" y="456307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$400</a:t>
            </a:r>
          </a:p>
          <a:p>
            <a:pPr algn="ctr"/>
            <a:endParaRPr lang="en-US" b="1" dirty="0"/>
          </a:p>
        </p:txBody>
      </p:sp>
      <p:sp>
        <p:nvSpPr>
          <p:cNvPr id="28" name="TextBox 27">
            <a:hlinkClick r:id="rId26" action="ppaction://hlinksldjump"/>
          </p:cNvPr>
          <p:cNvSpPr txBox="1"/>
          <p:nvPr/>
        </p:nvSpPr>
        <p:spPr>
          <a:xfrm>
            <a:off x="7391400" y="456307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$400</a:t>
            </a:r>
          </a:p>
          <a:p>
            <a:pPr algn="ctr"/>
            <a:endParaRPr lang="en-US" b="1" dirty="0"/>
          </a:p>
        </p:txBody>
      </p:sp>
      <p:sp>
        <p:nvSpPr>
          <p:cNvPr id="29" name="TextBox 28">
            <a:hlinkClick r:id="rId27" action="ppaction://hlinksldjump"/>
          </p:cNvPr>
          <p:cNvSpPr txBox="1"/>
          <p:nvPr/>
        </p:nvSpPr>
        <p:spPr>
          <a:xfrm>
            <a:off x="533400" y="56388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$500</a:t>
            </a:r>
          </a:p>
          <a:p>
            <a:pPr algn="ctr"/>
            <a:endParaRPr lang="en-US" b="1" dirty="0"/>
          </a:p>
        </p:txBody>
      </p:sp>
      <p:sp>
        <p:nvSpPr>
          <p:cNvPr id="30" name="TextBox 29">
            <a:hlinkClick r:id="rId28" action="ppaction://hlinksldjump"/>
          </p:cNvPr>
          <p:cNvSpPr txBox="1"/>
          <p:nvPr/>
        </p:nvSpPr>
        <p:spPr>
          <a:xfrm>
            <a:off x="1905000" y="56388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$500</a:t>
            </a:r>
          </a:p>
          <a:p>
            <a:pPr algn="ctr"/>
            <a:endParaRPr lang="en-US" b="1" dirty="0"/>
          </a:p>
        </p:txBody>
      </p:sp>
      <p:sp>
        <p:nvSpPr>
          <p:cNvPr id="31" name="TextBox 30">
            <a:hlinkClick r:id="rId29" action="ppaction://hlinksldjump"/>
          </p:cNvPr>
          <p:cNvSpPr txBox="1"/>
          <p:nvPr/>
        </p:nvSpPr>
        <p:spPr>
          <a:xfrm>
            <a:off x="3276600" y="56388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$500</a:t>
            </a:r>
          </a:p>
          <a:p>
            <a:pPr algn="ctr"/>
            <a:endParaRPr lang="en-US" b="1" dirty="0"/>
          </a:p>
        </p:txBody>
      </p:sp>
      <p:sp>
        <p:nvSpPr>
          <p:cNvPr id="32" name="TextBox 31">
            <a:hlinkClick r:id="rId30" action="ppaction://hlinksldjump"/>
          </p:cNvPr>
          <p:cNvSpPr txBox="1"/>
          <p:nvPr/>
        </p:nvSpPr>
        <p:spPr>
          <a:xfrm>
            <a:off x="4648200" y="563880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$500</a:t>
            </a:r>
          </a:p>
          <a:p>
            <a:pPr algn="ctr"/>
            <a:endParaRPr lang="en-US" b="1" dirty="0"/>
          </a:p>
        </p:txBody>
      </p:sp>
      <p:sp>
        <p:nvSpPr>
          <p:cNvPr id="33" name="TextBox 32">
            <a:hlinkClick r:id="rId31" action="ppaction://hlinksldjump"/>
          </p:cNvPr>
          <p:cNvSpPr txBox="1"/>
          <p:nvPr/>
        </p:nvSpPr>
        <p:spPr>
          <a:xfrm>
            <a:off x="6019800" y="562987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$500</a:t>
            </a:r>
          </a:p>
          <a:p>
            <a:pPr algn="ctr"/>
            <a:endParaRPr lang="en-US" b="1" dirty="0"/>
          </a:p>
        </p:txBody>
      </p:sp>
      <p:sp>
        <p:nvSpPr>
          <p:cNvPr id="34" name="TextBox 33">
            <a:hlinkClick r:id="rId32" action="ppaction://hlinksldjump"/>
          </p:cNvPr>
          <p:cNvSpPr txBox="1"/>
          <p:nvPr/>
        </p:nvSpPr>
        <p:spPr>
          <a:xfrm>
            <a:off x="7391400" y="5629870"/>
            <a:ext cx="12192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$500</a:t>
            </a:r>
          </a:p>
          <a:p>
            <a:pPr algn="ctr"/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33400" y="496669"/>
            <a:ext cx="12192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Puddles</a:t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1905000" y="496669"/>
            <a:ext cx="12192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Double Puddle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276600" y="496669"/>
            <a:ext cx="12192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Divers</a:t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4648200" y="496669"/>
            <a:ext cx="12192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Double </a:t>
            </a:r>
            <a:br>
              <a:rPr lang="en-US" b="1" dirty="0" smtClean="0"/>
            </a:br>
            <a:r>
              <a:rPr lang="en-US" b="1" dirty="0" smtClean="0"/>
              <a:t>Diver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19800" y="487739"/>
            <a:ext cx="12192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Swans &amp; Stuff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91400" y="487739"/>
            <a:ext cx="12192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Sixth One</a:t>
            </a:r>
            <a:endParaRPr lang="en-US" b="1" dirty="0"/>
          </a:p>
        </p:txBody>
      </p:sp>
      <p:sp>
        <p:nvSpPr>
          <p:cNvPr id="41" name="Isosceles Triangle 40">
            <a:hlinkClick r:id="rId33" action="ppaction://hlinksldjump"/>
          </p:cNvPr>
          <p:cNvSpPr/>
          <p:nvPr/>
        </p:nvSpPr>
        <p:spPr>
          <a:xfrm>
            <a:off x="8763000" y="6553200"/>
            <a:ext cx="3810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Divers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Redbreasted</a:t>
            </a:r>
            <a:r>
              <a:rPr lang="en-US" dirty="0" smtClean="0"/>
              <a:t> Merganser 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www.kiwifoto.com/images/galleryphotos/red_breasted_merganser/red_breasted_merganser_31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Divers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Merganser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www.zuropak.com/photogallery/common-merganzer/Common-Merganser-0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634365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Divers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Hooded Merganser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www.blumtn.org/bird_images/hooded_mergans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51380"/>
            <a:ext cx="5334000" cy="451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Swans &amp;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Trumpeter Swan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AutoShape 2" descr="http://3.bp.blogspot.com/_x29Pef-T4FQ/SYblFuXo-sI/AAAAAAAAMAY/YS0EJtQI4FA/s400/MN09+trumpeter+swan+107_4166.jpg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http://www.tufts.edu/vet/lead/Trumpeter%20Swan%202.jpg"/>
          <p:cNvSpPr>
            <a:spLocks noChangeAspect="1" noChangeArrowheads="1"/>
          </p:cNvSpPr>
          <p:nvPr/>
        </p:nvSpPr>
        <p:spPr bwMode="auto">
          <a:xfrm>
            <a:off x="63500" y="-136525"/>
            <a:ext cx="5276850" cy="5267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http://www.tufts.edu/vet/lead/Trumpeter%20Swan%202.jpg"/>
          <p:cNvSpPr>
            <a:spLocks noChangeAspect="1" noChangeArrowheads="1"/>
          </p:cNvSpPr>
          <p:nvPr/>
        </p:nvSpPr>
        <p:spPr bwMode="auto">
          <a:xfrm>
            <a:off x="63500" y="-136525"/>
            <a:ext cx="6276975" cy="6257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http://farm4.static.flickr.com/3089/3179044269_e940f388a4.jpg"/>
          <p:cNvSpPr>
            <a:spLocks noChangeAspect="1" noChangeArrowheads="1"/>
          </p:cNvSpPr>
          <p:nvPr/>
        </p:nvSpPr>
        <p:spPr bwMode="auto">
          <a:xfrm>
            <a:off x="63500" y="-136525"/>
            <a:ext cx="47625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AutoShape 10" descr="http://farm4.static.flickr.com/3089/3179044269_e940f388a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http://farm4.static.flickr.com/3089/3179044269_e940f388a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6492" y="1808162"/>
            <a:ext cx="431101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Swans &amp;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Canada Goose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4017645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Swans &amp;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Snow Goose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791200" cy="421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Swans &amp;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Mute Swan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AutoShape 2" descr="http://www.birdsofoklahoma.net/images/MuteSwan01.jpg"/>
          <p:cNvSpPr>
            <a:spLocks noChangeAspect="1" noChangeArrowheads="1"/>
          </p:cNvSpPr>
          <p:nvPr/>
        </p:nvSpPr>
        <p:spPr bwMode="auto">
          <a:xfrm>
            <a:off x="63500" y="-136525"/>
            <a:ext cx="4419600" cy="3067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il_fi" descr="http://www.birdsofoklahoma.net/images/MuteSwan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362200"/>
            <a:ext cx="5562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Swans &amp;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White-fronted Goose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428625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Sixth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Whistling Duck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www.jrcompton.com/photos/The_Birds/J/April-07jpix/JR74976-whistle-du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49911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Sixth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Scoder</a:t>
            </a:r>
            <a:endParaRPr lang="en-US" dirty="0" smtClean="0"/>
          </a:p>
          <a:p>
            <a:pPr>
              <a:buNone/>
            </a:pPr>
            <a:r>
              <a:rPr lang="en-US" dirty="0"/>
              <a:t>.</a:t>
            </a:r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10000birds.com/wp-images/photogallery/surfsco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5943600" cy="378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Puddles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Mallard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3910012" cy="229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Eider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upload.wikimedia.org/wikipedia/commons/c/c4/Bristol.zoo.common.eider.ar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05024"/>
            <a:ext cx="584835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Sixth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Squaw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www.lloydspitalnikphotos.com/d/681-3/long-tailed_duck+_LF5R0707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Sixth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Harlequin 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www.utahbirds.org/birdsofutah/BirdsD-K_2/HarlequinDuckPH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5715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Name an invasive species of waterfowl.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Mute Swan </a:t>
            </a:r>
            <a:endParaRPr lang="en-US" dirty="0"/>
          </a:p>
        </p:txBody>
      </p:sp>
      <p:pic>
        <p:nvPicPr>
          <p:cNvPr id="4" name="il_fi" descr="http://www.birdsofoklahoma.net/images/MuteSwan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743200"/>
            <a:ext cx="5562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Puddles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Pintail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97277"/>
            <a:ext cx="5334000" cy="306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Puddles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Gadwall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651" y="1828800"/>
            <a:ext cx="42727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Puddles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American </a:t>
            </a:r>
            <a:r>
              <a:rPr lang="en-US" dirty="0" err="1" smtClean="0"/>
              <a:t>Wigeon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89760"/>
            <a:ext cx="3810000" cy="307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Puddles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Shoveler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734179"/>
            <a:ext cx="5029200" cy="338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Puddle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Blue Winged Teal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35" y="1905001"/>
            <a:ext cx="458033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Puddle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Cinnamon Teal</a:t>
            </a:r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304800" y="5791200"/>
            <a:ext cx="914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4738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236</Words>
  <Application>Microsoft Office PowerPoint</Application>
  <PresentationFormat>On-screen Show (4:3)</PresentationFormat>
  <Paragraphs>233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Duck Jeopardy!</vt:lpstr>
      <vt:lpstr>PowerPoint Presentation</vt:lpstr>
      <vt:lpstr>Puddles </vt:lpstr>
      <vt:lpstr>Puddles</vt:lpstr>
      <vt:lpstr>Puddles</vt:lpstr>
      <vt:lpstr>Puddles</vt:lpstr>
      <vt:lpstr>Puddles</vt:lpstr>
      <vt:lpstr>Double Puddle</vt:lpstr>
      <vt:lpstr>Double Puddle</vt:lpstr>
      <vt:lpstr>Double Puddle</vt:lpstr>
      <vt:lpstr>Double Puddle</vt:lpstr>
      <vt:lpstr>Double Puddle</vt:lpstr>
      <vt:lpstr>Divers</vt:lpstr>
      <vt:lpstr>Divers</vt:lpstr>
      <vt:lpstr>Divers</vt:lpstr>
      <vt:lpstr>Divers</vt:lpstr>
      <vt:lpstr>Divers</vt:lpstr>
      <vt:lpstr>Double Divers</vt:lpstr>
      <vt:lpstr>Double Divers</vt:lpstr>
      <vt:lpstr>Double Divers</vt:lpstr>
      <vt:lpstr>Double Divers</vt:lpstr>
      <vt:lpstr>Double Divers</vt:lpstr>
      <vt:lpstr>Swans &amp; Stuff</vt:lpstr>
      <vt:lpstr>Swans &amp; Stuff</vt:lpstr>
      <vt:lpstr>Swans &amp; Stuff</vt:lpstr>
      <vt:lpstr>Swans &amp; Stuff</vt:lpstr>
      <vt:lpstr>Swans &amp; Stuff</vt:lpstr>
      <vt:lpstr>The Sixth One</vt:lpstr>
      <vt:lpstr>The Sixth One</vt:lpstr>
      <vt:lpstr>Engine Interest</vt:lpstr>
      <vt:lpstr>The Sixth One</vt:lpstr>
      <vt:lpstr>The Sixth One</vt:lpstr>
      <vt:lpstr>FINAL JEOPARDY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Mr. Craig Kohn</dc:creator>
  <cp:lastModifiedBy>Mr. Craig A. Kohn</cp:lastModifiedBy>
  <cp:revision>50</cp:revision>
  <dcterms:created xsi:type="dcterms:W3CDTF">2009-02-23T01:49:31Z</dcterms:created>
  <dcterms:modified xsi:type="dcterms:W3CDTF">2012-04-25T22:20:14Z</dcterms:modified>
</cp:coreProperties>
</file>