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3A8C56D-BE4D-4963-8AFF-86FAA0D8E9B7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B55EFA4-4140-4397-9F4C-12CF0D3A47D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8C56D-BE4D-4963-8AFF-86FAA0D8E9B7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5EFA4-4140-4397-9F4C-12CF0D3A47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8C56D-BE4D-4963-8AFF-86FAA0D8E9B7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5EFA4-4140-4397-9F4C-12CF0D3A47D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8C56D-BE4D-4963-8AFF-86FAA0D8E9B7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5EFA4-4140-4397-9F4C-12CF0D3A47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3A8C56D-BE4D-4963-8AFF-86FAA0D8E9B7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B55EFA4-4140-4397-9F4C-12CF0D3A47D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8C56D-BE4D-4963-8AFF-86FAA0D8E9B7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5EFA4-4140-4397-9F4C-12CF0D3A47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8C56D-BE4D-4963-8AFF-86FAA0D8E9B7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5EFA4-4140-4397-9F4C-12CF0D3A47D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8C56D-BE4D-4963-8AFF-86FAA0D8E9B7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5EFA4-4140-4397-9F4C-12CF0D3A47D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8C56D-BE4D-4963-8AFF-86FAA0D8E9B7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5EFA4-4140-4397-9F4C-12CF0D3A47D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8C56D-BE4D-4963-8AFF-86FAA0D8E9B7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5EFA4-4140-4397-9F4C-12CF0D3A47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8C56D-BE4D-4963-8AFF-86FAA0D8E9B7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5EFA4-4140-4397-9F4C-12CF0D3A47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3A8C56D-BE4D-4963-8AFF-86FAA0D8E9B7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55EFA4-4140-4397-9F4C-12CF0D3A47DA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Elements of Design Demonstration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 smtClean="0"/>
              <a:t>By C. Kohn	</a:t>
            </a:r>
          </a:p>
          <a:p>
            <a:r>
              <a:rPr lang="en-US" dirty="0" smtClean="0"/>
              <a:t>Agricultural Sciences</a:t>
            </a:r>
          </a:p>
          <a:p>
            <a:r>
              <a:rPr lang="en-US" dirty="0" smtClean="0"/>
              <a:t>Waterford,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599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this formative assessment, you and a partner will work to find and describe the six elements of design.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First, click “File” and “Save-as” and save this file as “Last Names - Elements Demo” in the common file your instructor has provided for you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ee the board for </a:t>
            </a:r>
            <a:r>
              <a:rPr lang="en-US" smtClean="0"/>
              <a:t>saving instructions.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Next, copy and paste images from the Internet that you feel are good representations of each of the six elements of design.  </a:t>
            </a:r>
          </a:p>
          <a:p>
            <a:pPr lvl="1"/>
            <a:r>
              <a:rPr lang="en-US" dirty="0" smtClean="0"/>
              <a:t>Be sure to cite the website they were acquired from.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Finally, defend your choice of photos – explain to us why these are good choices for VERY-EFFECTIVE USE of each particular element.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time allows, you will be presenting your work orally in class using the overhead projector.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165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image to the right is a good example of </a:t>
            </a:r>
            <a:r>
              <a:rPr lang="en-US" u="sng" dirty="0" smtClean="0"/>
              <a:t>effective</a:t>
            </a:r>
            <a:r>
              <a:rPr lang="en-US" dirty="0" smtClean="0"/>
              <a:t> use of </a:t>
            </a:r>
            <a:r>
              <a:rPr lang="en-US" b="1" dirty="0" smtClean="0"/>
              <a:t>line</a:t>
            </a:r>
            <a:r>
              <a:rPr lang="en-US" dirty="0" smtClean="0"/>
              <a:t> because…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818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image to the right is a good example of </a:t>
            </a:r>
            <a:r>
              <a:rPr lang="en-US" u="sng" dirty="0" smtClean="0"/>
              <a:t>effective</a:t>
            </a:r>
            <a:r>
              <a:rPr lang="en-US" dirty="0" smtClean="0"/>
              <a:t> use of </a:t>
            </a:r>
            <a:r>
              <a:rPr lang="en-US" b="1" dirty="0" smtClean="0"/>
              <a:t>form</a:t>
            </a:r>
            <a:r>
              <a:rPr lang="en-US" dirty="0" smtClean="0"/>
              <a:t> because…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image to the right is a good example of </a:t>
            </a:r>
            <a:r>
              <a:rPr lang="en-US" u="sng" dirty="0" smtClean="0"/>
              <a:t>effective</a:t>
            </a:r>
            <a:r>
              <a:rPr lang="en-US" dirty="0" smtClean="0"/>
              <a:t> use of </a:t>
            </a:r>
            <a:r>
              <a:rPr lang="en-US" b="1" dirty="0" smtClean="0"/>
              <a:t>space</a:t>
            </a:r>
            <a:r>
              <a:rPr lang="en-US" dirty="0" smtClean="0"/>
              <a:t> because…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image to the right is a good example of </a:t>
            </a:r>
            <a:r>
              <a:rPr lang="en-US" u="sng" dirty="0" smtClean="0"/>
              <a:t>effective</a:t>
            </a:r>
            <a:r>
              <a:rPr lang="en-US" dirty="0" smtClean="0"/>
              <a:t> use of </a:t>
            </a:r>
            <a:r>
              <a:rPr lang="en-US" b="1" dirty="0" smtClean="0"/>
              <a:t>color</a:t>
            </a:r>
            <a:r>
              <a:rPr lang="en-US" dirty="0" smtClean="0"/>
              <a:t> because…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image to the right is a good example of </a:t>
            </a:r>
            <a:r>
              <a:rPr lang="en-US" u="sng" dirty="0" smtClean="0"/>
              <a:t>effective</a:t>
            </a:r>
            <a:r>
              <a:rPr lang="en-US" dirty="0" smtClean="0"/>
              <a:t> use of </a:t>
            </a:r>
            <a:r>
              <a:rPr lang="en-US" b="1" dirty="0" smtClean="0"/>
              <a:t>texture</a:t>
            </a:r>
            <a:r>
              <a:rPr lang="en-US" dirty="0" smtClean="0"/>
              <a:t> because…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image to the right is a good example of </a:t>
            </a:r>
            <a:r>
              <a:rPr lang="en-US" u="sng" dirty="0" smtClean="0"/>
              <a:t>effective</a:t>
            </a:r>
            <a:r>
              <a:rPr lang="en-US" dirty="0" smtClean="0"/>
              <a:t> use of </a:t>
            </a:r>
            <a:r>
              <a:rPr lang="en-US" b="1" dirty="0" smtClean="0"/>
              <a:t>value</a:t>
            </a:r>
            <a:r>
              <a:rPr lang="en-US" dirty="0" smtClean="0"/>
              <a:t> because…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8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</TotalTime>
  <Words>248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Origin</vt:lpstr>
      <vt:lpstr>Elements of Design Demonstration</vt:lpstr>
      <vt:lpstr>Directions</vt:lpstr>
      <vt:lpstr>Line</vt:lpstr>
      <vt:lpstr>Form</vt:lpstr>
      <vt:lpstr>Space</vt:lpstr>
      <vt:lpstr>Color</vt:lpstr>
      <vt:lpstr>Texture</vt:lpstr>
      <vt:lpstr>Value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Design Demonstration</dc:title>
  <dc:creator>WUHS</dc:creator>
  <cp:lastModifiedBy>WUHS</cp:lastModifiedBy>
  <cp:revision>6</cp:revision>
  <dcterms:created xsi:type="dcterms:W3CDTF">2014-02-02T19:21:21Z</dcterms:created>
  <dcterms:modified xsi:type="dcterms:W3CDTF">2014-02-02T19:33:49Z</dcterms:modified>
</cp:coreProperties>
</file>