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1EAA-02B2-4236-9096-F4BE5FE0881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46B86-5CE5-4C06-AEBE-E307F35C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1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30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61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81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4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68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97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58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1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5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94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07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0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07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765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06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652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89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84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302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5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30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825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393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396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298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48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87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8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88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5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84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4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C7CB-0515-4D18-8889-E6A7BFDB8E5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24.xml"/><Relationship Id="rId18" Type="http://schemas.openxmlformats.org/officeDocument/2006/relationships/slide" Target="slide20.xml"/><Relationship Id="rId26" Type="http://schemas.openxmlformats.org/officeDocument/2006/relationships/slide" Target="slide31.xml"/><Relationship Id="rId3" Type="http://schemas.openxmlformats.org/officeDocument/2006/relationships/slide" Target="slide3.xml"/><Relationship Id="rId21" Type="http://schemas.openxmlformats.org/officeDocument/2006/relationships/slide" Target="slide6.xml"/><Relationship Id="rId7" Type="http://schemas.openxmlformats.org/officeDocument/2006/relationships/slide" Target="slide23.xml"/><Relationship Id="rId12" Type="http://schemas.openxmlformats.org/officeDocument/2006/relationships/slide" Target="slide19.xml"/><Relationship Id="rId17" Type="http://schemas.openxmlformats.org/officeDocument/2006/relationships/slide" Target="slide15.xml"/><Relationship Id="rId25" Type="http://schemas.openxmlformats.org/officeDocument/2006/relationships/slide" Target="slide26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10.xml"/><Relationship Id="rId20" Type="http://schemas.openxmlformats.org/officeDocument/2006/relationships/slide" Target="slide30.xml"/><Relationship Id="rId29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14.xml"/><Relationship Id="rId24" Type="http://schemas.openxmlformats.org/officeDocument/2006/relationships/slide" Target="slide21.xml"/><Relationship Id="rId32" Type="http://schemas.openxmlformats.org/officeDocument/2006/relationships/slide" Target="slide32.xml"/><Relationship Id="rId5" Type="http://schemas.openxmlformats.org/officeDocument/2006/relationships/slide" Target="slide13.xml"/><Relationship Id="rId15" Type="http://schemas.openxmlformats.org/officeDocument/2006/relationships/slide" Target="slide5.xml"/><Relationship Id="rId23" Type="http://schemas.openxmlformats.org/officeDocument/2006/relationships/slide" Target="slide16.xml"/><Relationship Id="rId28" Type="http://schemas.openxmlformats.org/officeDocument/2006/relationships/slide" Target="slide12.xml"/><Relationship Id="rId10" Type="http://schemas.openxmlformats.org/officeDocument/2006/relationships/slide" Target="slide9.xml"/><Relationship Id="rId19" Type="http://schemas.openxmlformats.org/officeDocument/2006/relationships/slide" Target="slide25.xml"/><Relationship Id="rId31" Type="http://schemas.openxmlformats.org/officeDocument/2006/relationships/slide" Target="slide27.xml"/><Relationship Id="rId4" Type="http://schemas.openxmlformats.org/officeDocument/2006/relationships/slide" Target="slide8.xml"/><Relationship Id="rId9" Type="http://schemas.openxmlformats.org/officeDocument/2006/relationships/slide" Target="slide4.xml"/><Relationship Id="rId14" Type="http://schemas.openxmlformats.org/officeDocument/2006/relationships/slide" Target="slide29.xml"/><Relationship Id="rId22" Type="http://schemas.openxmlformats.org/officeDocument/2006/relationships/slide" Target="slide11.xml"/><Relationship Id="rId27" Type="http://schemas.openxmlformats.org/officeDocument/2006/relationships/slide" Target="slide7.xml"/><Relationship Id="rId30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Emergency Responses Jeopardy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Veterinary Pet Care</a:t>
            </a:r>
            <a:br>
              <a:rPr lang="en-US" dirty="0" smtClean="0"/>
            </a:br>
            <a:r>
              <a:rPr lang="en-US" dirty="0" smtClean="0"/>
              <a:t>Agricultural Sciences</a:t>
            </a:r>
            <a:br>
              <a:rPr lang="en-US" dirty="0" smtClean="0"/>
            </a:br>
            <a:r>
              <a:rPr lang="en-US" dirty="0" smtClean="0"/>
              <a:t>Waterford, WI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Heimlich Maneuver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should your fist be placed to perform the Heimlich?</a:t>
            </a:r>
          </a:p>
          <a:p>
            <a:endParaRPr lang="en-US" dirty="0"/>
          </a:p>
          <a:p>
            <a:r>
              <a:rPr lang="en-US" dirty="0" smtClean="0"/>
              <a:t>Below the rib cage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Heimlich Maneuver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cannot pick up the dog, what should you do to perform the Heimlich?</a:t>
            </a:r>
          </a:p>
          <a:p>
            <a:endParaRPr lang="en-US" dirty="0"/>
          </a:p>
          <a:p>
            <a:r>
              <a:rPr lang="en-US" dirty="0" smtClean="0"/>
              <a:t>Lay the dog on its side and perform the compressions on the abdomen from the side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Heimlich Maneuver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dog goes unconscious while you are trying to expel the object from its windpipe, what should you do?</a:t>
            </a:r>
          </a:p>
          <a:p>
            <a:endParaRPr lang="en-US" dirty="0"/>
          </a:p>
          <a:p>
            <a:r>
              <a:rPr lang="en-US" dirty="0" smtClean="0"/>
              <a:t>Keep performing the Heimlich until the object is expelled, then perform rescue breathing if needed.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CPR is needed under what 2 conditions?</a:t>
            </a:r>
          </a:p>
          <a:p>
            <a:endParaRPr lang="en-US" dirty="0"/>
          </a:p>
          <a:p>
            <a:r>
              <a:rPr lang="en-US" dirty="0" smtClean="0"/>
              <a:t>No pulse and no breathing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should chest compressions be performed on a dog for CPR?</a:t>
            </a:r>
          </a:p>
          <a:p>
            <a:endParaRPr lang="en-US" dirty="0"/>
          </a:p>
          <a:p>
            <a:r>
              <a:rPr lang="en-US" dirty="0" smtClean="0"/>
              <a:t>Widest part of the </a:t>
            </a:r>
            <a:r>
              <a:rPr lang="en-US" dirty="0" smtClean="0"/>
              <a:t>chest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-OR-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left side of the chest of the dog w/ the right side facing down.</a:t>
            </a:r>
            <a:endParaRPr lang="en-US" dirty="0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deep should the chest compressions go?</a:t>
            </a:r>
          </a:p>
          <a:p>
            <a:endParaRPr lang="en-US" dirty="0"/>
          </a:p>
          <a:p>
            <a:r>
              <a:rPr lang="en-US" dirty="0" smtClean="0"/>
              <a:t>1-2 </a:t>
            </a:r>
            <a:r>
              <a:rPr lang="en-US" dirty="0" smtClean="0"/>
              <a:t>inches on a big dog; ½ - 1 inch on a small dog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with a person, you perform ____ compressions for </a:t>
            </a:r>
            <a:r>
              <a:rPr lang="en-US" dirty="0" smtClean="0"/>
              <a:t>every breath.  </a:t>
            </a:r>
            <a:r>
              <a:rPr lang="en-US" dirty="0" smtClean="0"/>
              <a:t>If you are alone, you perform ____ compressions for every </a:t>
            </a:r>
            <a:r>
              <a:rPr lang="en-US" dirty="0" smtClean="0"/>
              <a:t>2 breaths.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15; 30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dog is small, they should face _____ you during CPR.  If the dog is large, they should face _____ you during CPR. </a:t>
            </a:r>
          </a:p>
          <a:p>
            <a:endParaRPr lang="en-US" dirty="0"/>
          </a:p>
          <a:p>
            <a:r>
              <a:rPr lang="en-US" dirty="0" smtClean="0"/>
              <a:t>Towards;  Away from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to make a dog vomit, you would use this</a:t>
            </a:r>
          </a:p>
          <a:p>
            <a:endParaRPr lang="en-US" dirty="0"/>
          </a:p>
          <a:p>
            <a:r>
              <a:rPr lang="en-US" dirty="0" smtClean="0"/>
              <a:t>3% hydrogen peroxide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rate you would give 3% hydrogen peroxide to make a dog vomit</a:t>
            </a:r>
          </a:p>
          <a:p>
            <a:endParaRPr lang="en-US" dirty="0"/>
          </a:p>
          <a:p>
            <a:r>
              <a:rPr lang="en-US" dirty="0" smtClean="0"/>
              <a:t>1 teaspoon for every </a:t>
            </a:r>
            <a:r>
              <a:rPr lang="en-US" dirty="0" smtClean="0"/>
              <a:t>5 </a:t>
            </a:r>
            <a:r>
              <a:rPr lang="en-US" dirty="0" err="1" smtClean="0"/>
              <a:t>lbs</a:t>
            </a:r>
            <a:r>
              <a:rPr lang="en-US" dirty="0" smtClean="0"/>
              <a:t> </a:t>
            </a:r>
            <a:r>
              <a:rPr lang="en-US" dirty="0" smtClean="0"/>
              <a:t>of body weight up to 9 teaspoons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334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19050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2766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6482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60198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73914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5334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19050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32766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46482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60198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6" name="TextBox 15">
            <a:hlinkClick r:id="rId14" action="ppaction://hlinksldjump"/>
          </p:cNvPr>
          <p:cNvSpPr txBox="1"/>
          <p:nvPr/>
        </p:nvSpPr>
        <p:spPr>
          <a:xfrm>
            <a:off x="73914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7" name="TextBox 16">
            <a:hlinkClick r:id="rId15" action="ppaction://hlinksldjump"/>
          </p:cNvPr>
          <p:cNvSpPr txBox="1"/>
          <p:nvPr/>
        </p:nvSpPr>
        <p:spPr>
          <a:xfrm>
            <a:off x="5334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8" name="TextBox 17">
            <a:hlinkClick r:id="rId16" action="ppaction://hlinksldjump"/>
          </p:cNvPr>
          <p:cNvSpPr txBox="1"/>
          <p:nvPr/>
        </p:nvSpPr>
        <p:spPr>
          <a:xfrm>
            <a:off x="19050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9" name="TextBox 18">
            <a:hlinkClick r:id="rId17" action="ppaction://hlinksldjump"/>
          </p:cNvPr>
          <p:cNvSpPr txBox="1"/>
          <p:nvPr/>
        </p:nvSpPr>
        <p:spPr>
          <a:xfrm>
            <a:off x="32766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0" name="TextBox 19">
            <a:hlinkClick r:id="rId18" action="ppaction://hlinksldjump"/>
          </p:cNvPr>
          <p:cNvSpPr txBox="1"/>
          <p:nvPr/>
        </p:nvSpPr>
        <p:spPr>
          <a:xfrm>
            <a:off x="46482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1" name="TextBox 20">
            <a:hlinkClick r:id="rId19" action="ppaction://hlinksldjump"/>
          </p:cNvPr>
          <p:cNvSpPr txBox="1"/>
          <p:nvPr/>
        </p:nvSpPr>
        <p:spPr>
          <a:xfrm>
            <a:off x="60198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2" name="TextBox 21">
            <a:hlinkClick r:id="rId20" action="ppaction://hlinksldjump"/>
          </p:cNvPr>
          <p:cNvSpPr txBox="1"/>
          <p:nvPr/>
        </p:nvSpPr>
        <p:spPr>
          <a:xfrm>
            <a:off x="73914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3" name="TextBox 22">
            <a:hlinkClick r:id="rId21" action="ppaction://hlinksldjump"/>
          </p:cNvPr>
          <p:cNvSpPr txBox="1"/>
          <p:nvPr/>
        </p:nvSpPr>
        <p:spPr>
          <a:xfrm>
            <a:off x="5334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4" name="TextBox 23">
            <a:hlinkClick r:id="rId22" action="ppaction://hlinksldjump"/>
          </p:cNvPr>
          <p:cNvSpPr txBox="1"/>
          <p:nvPr/>
        </p:nvSpPr>
        <p:spPr>
          <a:xfrm>
            <a:off x="19050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5" name="TextBox 24">
            <a:hlinkClick r:id="rId23" action="ppaction://hlinksldjump"/>
          </p:cNvPr>
          <p:cNvSpPr txBox="1"/>
          <p:nvPr/>
        </p:nvSpPr>
        <p:spPr>
          <a:xfrm>
            <a:off x="32766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6" name="TextBox 25">
            <a:hlinkClick r:id="rId24" action="ppaction://hlinksldjump"/>
          </p:cNvPr>
          <p:cNvSpPr txBox="1"/>
          <p:nvPr/>
        </p:nvSpPr>
        <p:spPr>
          <a:xfrm>
            <a:off x="46482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7" name="TextBox 26">
            <a:hlinkClick r:id="rId25" action="ppaction://hlinksldjump"/>
          </p:cNvPr>
          <p:cNvSpPr txBox="1"/>
          <p:nvPr/>
        </p:nvSpPr>
        <p:spPr>
          <a:xfrm>
            <a:off x="60198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8" name="TextBox 27">
            <a:hlinkClick r:id="rId26" action="ppaction://hlinksldjump"/>
          </p:cNvPr>
          <p:cNvSpPr txBox="1"/>
          <p:nvPr/>
        </p:nvSpPr>
        <p:spPr>
          <a:xfrm>
            <a:off x="73914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9" name="TextBox 28">
            <a:hlinkClick r:id="rId27" action="ppaction://hlinksldjump"/>
          </p:cNvPr>
          <p:cNvSpPr txBox="1"/>
          <p:nvPr/>
        </p:nvSpPr>
        <p:spPr>
          <a:xfrm>
            <a:off x="5334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0" name="TextBox 29">
            <a:hlinkClick r:id="rId28" action="ppaction://hlinksldjump"/>
          </p:cNvPr>
          <p:cNvSpPr txBox="1"/>
          <p:nvPr/>
        </p:nvSpPr>
        <p:spPr>
          <a:xfrm>
            <a:off x="19050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1" name="TextBox 30">
            <a:hlinkClick r:id="rId29" action="ppaction://hlinksldjump"/>
          </p:cNvPr>
          <p:cNvSpPr txBox="1"/>
          <p:nvPr/>
        </p:nvSpPr>
        <p:spPr>
          <a:xfrm>
            <a:off x="32766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hlinkClick r:id="rId30" action="ppaction://hlinksldjump"/>
          </p:cNvPr>
          <p:cNvSpPr txBox="1"/>
          <p:nvPr/>
        </p:nvSpPr>
        <p:spPr>
          <a:xfrm>
            <a:off x="46482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3" name="TextBox 32">
            <a:hlinkClick r:id="rId31" action="ppaction://hlinksldjump"/>
          </p:cNvPr>
          <p:cNvSpPr txBox="1"/>
          <p:nvPr/>
        </p:nvSpPr>
        <p:spPr>
          <a:xfrm>
            <a:off x="60198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4" name="TextBox 33">
            <a:hlinkClick r:id="rId32" action="ppaction://hlinksldjump"/>
          </p:cNvPr>
          <p:cNvSpPr txBox="1"/>
          <p:nvPr/>
        </p:nvSpPr>
        <p:spPr>
          <a:xfrm>
            <a:off x="73914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First </a:t>
            </a:r>
            <a:br>
              <a:rPr lang="en-US" b="1" dirty="0" smtClean="0"/>
            </a:br>
            <a:r>
              <a:rPr lang="en-US" b="1" dirty="0" smtClean="0"/>
              <a:t>Response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050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Heimlich</a:t>
            </a:r>
            <a:br>
              <a:rPr lang="en-US" b="1" dirty="0" smtClean="0"/>
            </a:br>
            <a:r>
              <a:rPr lang="en-US" b="1" dirty="0" smtClean="0"/>
              <a:t>Maneuver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766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CPR</a:t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6482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Poisoning</a:t>
            </a:r>
          </a:p>
          <a:p>
            <a:pPr algn="ctr"/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60198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Car </a:t>
            </a:r>
            <a:br>
              <a:rPr lang="en-US" b="1" dirty="0" smtClean="0"/>
            </a:br>
            <a:r>
              <a:rPr lang="en-US" b="1" dirty="0" smtClean="0"/>
              <a:t>Accident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914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Misc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1" name="Isosceles Triangle 40">
            <a:hlinkClick r:id="rId33" action="ppaction://hlinksldjump"/>
          </p:cNvPr>
          <p:cNvSpPr/>
          <p:nvPr/>
        </p:nvSpPr>
        <p:spPr>
          <a:xfrm>
            <a:off x="8763000" y="6553200"/>
            <a:ext cx="3810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to take the dog to a vet, you should bring </a:t>
            </a:r>
            <a:r>
              <a:rPr lang="en-US" dirty="0" smtClean="0"/>
              <a:t>these two things </a:t>
            </a:r>
            <a:r>
              <a:rPr lang="en-US" dirty="0" smtClean="0"/>
              <a:t>along.</a:t>
            </a:r>
          </a:p>
          <a:p>
            <a:endParaRPr lang="en-US" dirty="0"/>
          </a:p>
          <a:p>
            <a:r>
              <a:rPr lang="en-US" dirty="0" smtClean="0"/>
              <a:t>The poison and the vomit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do this before making a dog vomit using hydrogen peroxide. </a:t>
            </a:r>
          </a:p>
          <a:p>
            <a:endParaRPr lang="en-US" dirty="0"/>
          </a:p>
          <a:p>
            <a:r>
              <a:rPr lang="en-US" dirty="0" smtClean="0"/>
              <a:t>Try to feed it moist dog </a:t>
            </a:r>
            <a:r>
              <a:rPr lang="en-US" dirty="0" smtClean="0"/>
              <a:t>food or bread.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number for ASPCA Poison Control</a:t>
            </a:r>
          </a:p>
          <a:p>
            <a:endParaRPr lang="en-US" dirty="0"/>
          </a:p>
          <a:p>
            <a:r>
              <a:rPr lang="en-US" dirty="0"/>
              <a:t>(888) 426-4435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see a dog hit by a car, you must first do this before responding</a:t>
            </a:r>
          </a:p>
          <a:p>
            <a:endParaRPr lang="en-US" dirty="0"/>
          </a:p>
          <a:p>
            <a:r>
              <a:rPr lang="en-US" dirty="0" smtClean="0"/>
              <a:t>Make sure the scene is safe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 Accident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suspect a spinal injury from a car accident, you should do this as a precaution to prevent further spinal injury</a:t>
            </a:r>
          </a:p>
          <a:p>
            <a:endParaRPr lang="en-US" dirty="0"/>
          </a:p>
          <a:p>
            <a:r>
              <a:rPr lang="en-US" dirty="0" smtClean="0"/>
              <a:t>Not move the dog unless you have to and/or use a board or </a:t>
            </a:r>
            <a:r>
              <a:rPr lang="en-US" dirty="0" smtClean="0"/>
              <a:t>blanket </a:t>
            </a:r>
            <a:r>
              <a:rPr lang="en-US" dirty="0" smtClean="0"/>
              <a:t>to move the dog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 Accident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first thing you should check when treating an animal hit by a car</a:t>
            </a:r>
          </a:p>
          <a:p>
            <a:endParaRPr lang="en-US" dirty="0"/>
          </a:p>
          <a:p>
            <a:r>
              <a:rPr lang="en-US" dirty="0" smtClean="0"/>
              <a:t>CAB’s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 Accident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dog has eviscerated organs, you must do this.</a:t>
            </a:r>
          </a:p>
          <a:p>
            <a:endParaRPr lang="en-US" dirty="0"/>
          </a:p>
          <a:p>
            <a:r>
              <a:rPr lang="en-US" dirty="0" smtClean="0"/>
              <a:t>Keep them moist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 Accident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you should do to the dog on the way to the vet to prevent shock.</a:t>
            </a:r>
          </a:p>
          <a:p>
            <a:endParaRPr lang="en-US" dirty="0"/>
          </a:p>
          <a:p>
            <a:r>
              <a:rPr lang="en-US" dirty="0" smtClean="0"/>
              <a:t>Cover it with a blanket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treating an animal with heatstroke, this is the appropriate way to cool it down. </a:t>
            </a:r>
          </a:p>
          <a:p>
            <a:endParaRPr lang="en-US" dirty="0"/>
          </a:p>
          <a:p>
            <a:r>
              <a:rPr lang="en-US" dirty="0" smtClean="0"/>
              <a:t>Cover with a towel and douse it with tepid water.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how you would treat a penetrating chest wound.</a:t>
            </a:r>
          </a:p>
          <a:p>
            <a:endParaRPr lang="en-US" dirty="0"/>
          </a:p>
          <a:p>
            <a:r>
              <a:rPr lang="en-US" dirty="0" smtClean="0"/>
              <a:t>Cover the wound with a pad covered in antibiotic gauze or petroleum jelly and transport to the vet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first thing you should always do in an emergency?</a:t>
            </a:r>
          </a:p>
          <a:p>
            <a:endParaRPr lang="en-US" dirty="0"/>
          </a:p>
          <a:p>
            <a:r>
              <a:rPr lang="en-US" dirty="0" smtClean="0"/>
              <a:t>Check to make sure the scene is safe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dog has an object embedded into its body, you would do this:</a:t>
            </a:r>
          </a:p>
          <a:p>
            <a:endParaRPr lang="en-US" dirty="0"/>
          </a:p>
          <a:p>
            <a:r>
              <a:rPr lang="en-US" dirty="0" smtClean="0"/>
              <a:t>Leave the object in place and secure with gauze, tape, or a foam coffee cup.  Transport to the vet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dog has a fractured or broken bone, this is what you would do to prevent further injury before transporting to the vet:</a:t>
            </a:r>
          </a:p>
          <a:p>
            <a:endParaRPr lang="en-US" dirty="0"/>
          </a:p>
          <a:p>
            <a:r>
              <a:rPr lang="en-US" dirty="0" smtClean="0"/>
              <a:t>Wrap the affected area in a towel and secure with tape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how you treat frost bite:</a:t>
            </a:r>
          </a:p>
          <a:p>
            <a:endParaRPr lang="en-US" dirty="0"/>
          </a:p>
          <a:p>
            <a:r>
              <a:rPr lang="en-US" dirty="0" smtClean="0"/>
              <a:t>Wrap the affected areas in a warm towel or soak in tepid water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your wagers!</a:t>
            </a:r>
          </a:p>
          <a:p>
            <a:endParaRPr lang="en-US" dirty="0"/>
          </a:p>
          <a:p>
            <a:r>
              <a:rPr lang="en-US" dirty="0" smtClean="0"/>
              <a:t>This is how you would respond to an animal that has been badly burned by a pot of scalding water.</a:t>
            </a:r>
          </a:p>
          <a:p>
            <a:endParaRPr lang="en-US" dirty="0"/>
          </a:p>
          <a:p>
            <a:r>
              <a:rPr lang="en-US" dirty="0"/>
              <a:t>Rinse off the affected area with </a:t>
            </a:r>
            <a:r>
              <a:rPr lang="en-US" dirty="0" smtClean="0"/>
              <a:t>cool water </a:t>
            </a:r>
            <a:r>
              <a:rPr lang="en-US" dirty="0"/>
              <a:t>if possible. </a:t>
            </a:r>
            <a:endParaRPr lang="en-US" sz="4000" dirty="0"/>
          </a:p>
          <a:p>
            <a:pPr lvl="1"/>
            <a:r>
              <a:rPr lang="en-US" dirty="0"/>
              <a:t>Cover the affected area with a cool, wet cloth or cold pack and wrap in a loose bandage.</a:t>
            </a:r>
          </a:p>
          <a:p>
            <a:pPr lvl="1"/>
            <a:r>
              <a:rPr lang="en-US" dirty="0"/>
              <a:t>Transport the animal to the vet; cover with a blanket to prevent shock and call before leaving.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the </a:t>
            </a:r>
            <a:r>
              <a:rPr lang="en-US" dirty="0" smtClean="0"/>
              <a:t>CAB’s </a:t>
            </a:r>
            <a:r>
              <a:rPr lang="en-US" dirty="0" smtClean="0"/>
              <a:t>stand for</a:t>
            </a:r>
          </a:p>
          <a:p>
            <a:endParaRPr lang="en-US" dirty="0"/>
          </a:p>
          <a:p>
            <a:r>
              <a:rPr lang="en-US" dirty="0" smtClean="0"/>
              <a:t>Circulation, Airway</a:t>
            </a:r>
            <a:r>
              <a:rPr lang="en-US" dirty="0" smtClean="0"/>
              <a:t>, </a:t>
            </a:r>
            <a:r>
              <a:rPr lang="en-US" dirty="0" smtClean="0"/>
              <a:t>Breathing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leaving for a veterinarian, you should do this.</a:t>
            </a:r>
          </a:p>
          <a:p>
            <a:endParaRPr lang="en-US" dirty="0"/>
          </a:p>
          <a:p>
            <a:r>
              <a:rPr lang="en-US" dirty="0" smtClean="0"/>
              <a:t>Call the vet to alert them of your pending arrival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dog is not breathing but has a heartbeat, what would be the appropriate response?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Rescue Breathing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dog is not breathing and has no heartbeat, what would be the appropriate response?</a:t>
            </a:r>
          </a:p>
          <a:p>
            <a:endParaRPr lang="en-US" dirty="0"/>
          </a:p>
          <a:p>
            <a:r>
              <a:rPr lang="en-US" dirty="0" smtClean="0"/>
              <a:t>CPR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Heimlich Maneuver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dog is choking, this would be the appropriate first response to address the choking problem:</a:t>
            </a:r>
          </a:p>
          <a:p>
            <a:endParaRPr lang="en-US" dirty="0"/>
          </a:p>
          <a:p>
            <a:r>
              <a:rPr lang="en-US" dirty="0" smtClean="0"/>
              <a:t>Try to remove the object by hand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Heimlich Maneuver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perform the Heimlich on a dog, you must do what general motion?</a:t>
            </a:r>
          </a:p>
          <a:p>
            <a:endParaRPr lang="en-US" dirty="0"/>
          </a:p>
          <a:p>
            <a:r>
              <a:rPr lang="en-US" dirty="0" smtClean="0"/>
              <a:t>5 thrusts inward and upward on the abdomen below the rib cage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954</Words>
  <Application>Microsoft Office PowerPoint</Application>
  <PresentationFormat>On-screen Show (4:3)</PresentationFormat>
  <Paragraphs>229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Emergency Responses Jeopardy</vt:lpstr>
      <vt:lpstr>PowerPoint Presentation</vt:lpstr>
      <vt:lpstr>First Response</vt:lpstr>
      <vt:lpstr>First Response</vt:lpstr>
      <vt:lpstr>First Response</vt:lpstr>
      <vt:lpstr>First Response</vt:lpstr>
      <vt:lpstr>First Response</vt:lpstr>
      <vt:lpstr>Heimlich Maneuver </vt:lpstr>
      <vt:lpstr>Heimlich Maneuver</vt:lpstr>
      <vt:lpstr>Heimlich Maneuver</vt:lpstr>
      <vt:lpstr>Heimlich Maneuver</vt:lpstr>
      <vt:lpstr>Heimlich Maneuver</vt:lpstr>
      <vt:lpstr>CPR</vt:lpstr>
      <vt:lpstr>CPR</vt:lpstr>
      <vt:lpstr>CPR</vt:lpstr>
      <vt:lpstr>CPR</vt:lpstr>
      <vt:lpstr>CPR</vt:lpstr>
      <vt:lpstr>Poisoning</vt:lpstr>
      <vt:lpstr>Poisoning</vt:lpstr>
      <vt:lpstr>Poisoning</vt:lpstr>
      <vt:lpstr>Poisoning</vt:lpstr>
      <vt:lpstr>Poisoning</vt:lpstr>
      <vt:lpstr>Car Accident</vt:lpstr>
      <vt:lpstr>Car Accident</vt:lpstr>
      <vt:lpstr>Car Accident</vt:lpstr>
      <vt:lpstr>Car Accident</vt:lpstr>
      <vt:lpstr>Car Accident</vt:lpstr>
      <vt:lpstr>Misc</vt:lpstr>
      <vt:lpstr>Misc</vt:lpstr>
      <vt:lpstr>Misc</vt:lpstr>
      <vt:lpstr>Misc</vt:lpstr>
      <vt:lpstr>Misc</vt:lpstr>
      <vt:lpstr>FINAL JEOPARDY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Craig Kohn</dc:creator>
  <cp:lastModifiedBy>Kohn Craig</cp:lastModifiedBy>
  <cp:revision>56</cp:revision>
  <dcterms:created xsi:type="dcterms:W3CDTF">2009-02-23T01:49:31Z</dcterms:created>
  <dcterms:modified xsi:type="dcterms:W3CDTF">2015-11-11T17:57:59Z</dcterms:modified>
</cp:coreProperties>
</file>