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01EAA-02B2-4236-9096-F4BE5FE0881A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46B86-5CE5-4C06-AEBE-E307F35C9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C7CB-0515-4D18-8889-E6A7BFDB8E5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24.xml"/><Relationship Id="rId18" Type="http://schemas.openxmlformats.org/officeDocument/2006/relationships/slide" Target="slide20.xml"/><Relationship Id="rId26" Type="http://schemas.openxmlformats.org/officeDocument/2006/relationships/slide" Target="slide31.xml"/><Relationship Id="rId3" Type="http://schemas.openxmlformats.org/officeDocument/2006/relationships/slide" Target="slide3.xml"/><Relationship Id="rId21" Type="http://schemas.openxmlformats.org/officeDocument/2006/relationships/slide" Target="slide6.xml"/><Relationship Id="rId7" Type="http://schemas.openxmlformats.org/officeDocument/2006/relationships/slide" Target="slide23.xml"/><Relationship Id="rId12" Type="http://schemas.openxmlformats.org/officeDocument/2006/relationships/slide" Target="slide19.xml"/><Relationship Id="rId17" Type="http://schemas.openxmlformats.org/officeDocument/2006/relationships/slide" Target="slide15.xml"/><Relationship Id="rId25" Type="http://schemas.openxmlformats.org/officeDocument/2006/relationships/slide" Target="slide26.xml"/><Relationship Id="rId33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slide" Target="slide30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4.xml"/><Relationship Id="rId24" Type="http://schemas.openxmlformats.org/officeDocument/2006/relationships/slide" Target="slide21.xml"/><Relationship Id="rId32" Type="http://schemas.openxmlformats.org/officeDocument/2006/relationships/slide" Target="slide32.xml"/><Relationship Id="rId5" Type="http://schemas.openxmlformats.org/officeDocument/2006/relationships/slide" Target="slide13.xml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slide" Target="slide12.xml"/><Relationship Id="rId10" Type="http://schemas.openxmlformats.org/officeDocument/2006/relationships/slide" Target="slide9.xml"/><Relationship Id="rId19" Type="http://schemas.openxmlformats.org/officeDocument/2006/relationships/slide" Target="slide25.xml"/><Relationship Id="rId31" Type="http://schemas.openxmlformats.org/officeDocument/2006/relationships/slide" Target="slide27.xml"/><Relationship Id="rId4" Type="http://schemas.openxmlformats.org/officeDocument/2006/relationships/slide" Target="slide8.xml"/><Relationship Id="rId9" Type="http://schemas.openxmlformats.org/officeDocument/2006/relationships/slide" Target="slide4.xml"/><Relationship Id="rId14" Type="http://schemas.openxmlformats.org/officeDocument/2006/relationships/slide" Target="slide29.xml"/><Relationship Id="rId22" Type="http://schemas.openxmlformats.org/officeDocument/2006/relationships/slide" Target="slide11.xml"/><Relationship Id="rId27" Type="http://schemas.openxmlformats.org/officeDocument/2006/relationships/slide" Target="slide7.xml"/><Relationship Id="rId30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ENR Tools Jeopardy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Wisconsin FFA Association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Seine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4" name="Picture 2" descr="http://www.sptimes.com/2005/07/14/images/xlarge/FLO_1_3eold_217134_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799" y="1905000"/>
            <a:ext cx="5346913" cy="350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Seive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 descr="http://www.benmeadows.com/images/xl/Stainless-Steel-Sieve-Set-BEN-_i_bmc134572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905000"/>
            <a:ext cx="4286250" cy="32480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 measuring board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Picture 2" descr="http://ag.auburn.edu/fish/image_gallery/data/media/103/measuring_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438400"/>
            <a:ext cx="5238750" cy="2714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&amp;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98506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&amp;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Sling </a:t>
            </a:r>
            <a:r>
              <a:rPr lang="en-US" dirty="0" err="1" smtClean="0"/>
              <a:t>Psychrometer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2" y="2357438"/>
            <a:ext cx="3052762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&amp;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Windspeed</a:t>
            </a:r>
            <a:r>
              <a:rPr lang="en-US" dirty="0" smtClean="0"/>
              <a:t> Meter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039137" cy="360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&amp;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Snake/Reptile Stick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8" name="Picture 4" descr="http://www.snakecatcherstick.com/images/P2111772-6x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200" y="1600200"/>
            <a:ext cx="3175000" cy="47625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&amp;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Telemetry Unit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http://www.wcu.edu/WebGraphics/Slagle_Jen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187244"/>
            <a:ext cx="4943475" cy="36515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</a:t>
            </a:r>
            <a:r>
              <a:rPr lang="en-US" dirty="0" smtClean="0"/>
              <a:t>e Increment Borer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02228"/>
            <a:ext cx="27003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Biltmore Stick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forestry.about.com/library/graphics/scale_sti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199" y="2362200"/>
            <a:ext cx="7160959" cy="2971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33400" y="13043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905000" y="13043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3276600" y="13043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4648200" y="13043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6019800" y="12954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7391400" y="12954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533400" y="23622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2" name="TextBox 11">
            <a:hlinkClick r:id="rId10" action="ppaction://hlinksldjump"/>
          </p:cNvPr>
          <p:cNvSpPr txBox="1"/>
          <p:nvPr/>
        </p:nvSpPr>
        <p:spPr>
          <a:xfrm>
            <a:off x="1905000" y="23622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3276600" y="23622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4" name="TextBox 13">
            <a:hlinkClick r:id="rId12" action="ppaction://hlinksldjump"/>
          </p:cNvPr>
          <p:cNvSpPr txBox="1"/>
          <p:nvPr/>
        </p:nvSpPr>
        <p:spPr>
          <a:xfrm>
            <a:off x="4648200" y="23622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5" name="TextBox 14">
            <a:hlinkClick r:id="rId13" action="ppaction://hlinksldjump"/>
          </p:cNvPr>
          <p:cNvSpPr txBox="1"/>
          <p:nvPr/>
        </p:nvSpPr>
        <p:spPr>
          <a:xfrm>
            <a:off x="6019800" y="23532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6" name="TextBox 15">
            <a:hlinkClick r:id="rId14" action="ppaction://hlinksldjump"/>
          </p:cNvPr>
          <p:cNvSpPr txBox="1"/>
          <p:nvPr/>
        </p:nvSpPr>
        <p:spPr>
          <a:xfrm>
            <a:off x="7391400" y="23532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7" name="TextBox 16">
            <a:hlinkClick r:id="rId15" action="ppaction://hlinksldjump"/>
          </p:cNvPr>
          <p:cNvSpPr txBox="1"/>
          <p:nvPr/>
        </p:nvSpPr>
        <p:spPr>
          <a:xfrm>
            <a:off x="533400" y="34379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18" name="TextBox 17">
            <a:hlinkClick r:id="rId16" action="ppaction://hlinksldjump"/>
          </p:cNvPr>
          <p:cNvSpPr txBox="1"/>
          <p:nvPr/>
        </p:nvSpPr>
        <p:spPr>
          <a:xfrm>
            <a:off x="1905000" y="34379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19" name="TextBox 18">
            <a:hlinkClick r:id="rId17" action="ppaction://hlinksldjump"/>
          </p:cNvPr>
          <p:cNvSpPr txBox="1"/>
          <p:nvPr/>
        </p:nvSpPr>
        <p:spPr>
          <a:xfrm>
            <a:off x="3276600" y="34379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20" name="TextBox 19">
            <a:hlinkClick r:id="rId18" action="ppaction://hlinksldjump"/>
          </p:cNvPr>
          <p:cNvSpPr txBox="1"/>
          <p:nvPr/>
        </p:nvSpPr>
        <p:spPr>
          <a:xfrm>
            <a:off x="4648200" y="34379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21" name="TextBox 20">
            <a:hlinkClick r:id="rId19" action="ppaction://hlinksldjump"/>
          </p:cNvPr>
          <p:cNvSpPr txBox="1"/>
          <p:nvPr/>
        </p:nvSpPr>
        <p:spPr>
          <a:xfrm>
            <a:off x="6019800" y="3429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22" name="TextBox 21">
            <a:hlinkClick r:id="rId20" action="ppaction://hlinksldjump"/>
          </p:cNvPr>
          <p:cNvSpPr txBox="1"/>
          <p:nvPr/>
        </p:nvSpPr>
        <p:spPr>
          <a:xfrm>
            <a:off x="7391400" y="3429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23" name="TextBox 22">
            <a:hlinkClick r:id="rId21" action="ppaction://hlinksldjump"/>
          </p:cNvPr>
          <p:cNvSpPr txBox="1"/>
          <p:nvPr/>
        </p:nvSpPr>
        <p:spPr>
          <a:xfrm>
            <a:off x="533400" y="4572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4" name="TextBox 23">
            <a:hlinkClick r:id="rId22" action="ppaction://hlinksldjump"/>
          </p:cNvPr>
          <p:cNvSpPr txBox="1"/>
          <p:nvPr/>
        </p:nvSpPr>
        <p:spPr>
          <a:xfrm>
            <a:off x="1905000" y="4572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5" name="TextBox 24">
            <a:hlinkClick r:id="rId23" action="ppaction://hlinksldjump"/>
          </p:cNvPr>
          <p:cNvSpPr txBox="1"/>
          <p:nvPr/>
        </p:nvSpPr>
        <p:spPr>
          <a:xfrm>
            <a:off x="3276600" y="4572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6" name="TextBox 25">
            <a:hlinkClick r:id="rId24" action="ppaction://hlinksldjump"/>
          </p:cNvPr>
          <p:cNvSpPr txBox="1"/>
          <p:nvPr/>
        </p:nvSpPr>
        <p:spPr>
          <a:xfrm>
            <a:off x="4648200" y="4572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7" name="TextBox 26">
            <a:hlinkClick r:id="rId25" action="ppaction://hlinksldjump"/>
          </p:cNvPr>
          <p:cNvSpPr txBox="1"/>
          <p:nvPr/>
        </p:nvSpPr>
        <p:spPr>
          <a:xfrm>
            <a:off x="6019800" y="45630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8" name="TextBox 27">
            <a:hlinkClick r:id="rId26" action="ppaction://hlinksldjump"/>
          </p:cNvPr>
          <p:cNvSpPr txBox="1"/>
          <p:nvPr/>
        </p:nvSpPr>
        <p:spPr>
          <a:xfrm>
            <a:off x="7391400" y="45630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9" name="TextBox 28">
            <a:hlinkClick r:id="rId27" action="ppaction://hlinksldjump"/>
          </p:cNvPr>
          <p:cNvSpPr txBox="1"/>
          <p:nvPr/>
        </p:nvSpPr>
        <p:spPr>
          <a:xfrm>
            <a:off x="533400" y="56388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0" name="TextBox 29">
            <a:hlinkClick r:id="rId28" action="ppaction://hlinksldjump"/>
          </p:cNvPr>
          <p:cNvSpPr txBox="1"/>
          <p:nvPr/>
        </p:nvSpPr>
        <p:spPr>
          <a:xfrm>
            <a:off x="1905000" y="56388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1" name="TextBox 30">
            <a:hlinkClick r:id="rId29" action="ppaction://hlinksldjump"/>
          </p:cNvPr>
          <p:cNvSpPr txBox="1"/>
          <p:nvPr/>
        </p:nvSpPr>
        <p:spPr>
          <a:xfrm>
            <a:off x="3276600" y="56388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2" name="TextBox 31">
            <a:hlinkClick r:id="rId30" action="ppaction://hlinksldjump"/>
          </p:cNvPr>
          <p:cNvSpPr txBox="1"/>
          <p:nvPr/>
        </p:nvSpPr>
        <p:spPr>
          <a:xfrm>
            <a:off x="4648200" y="56388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3" name="TextBox 32">
            <a:hlinkClick r:id="rId31" action="ppaction://hlinksldjump"/>
          </p:cNvPr>
          <p:cNvSpPr txBox="1"/>
          <p:nvPr/>
        </p:nvSpPr>
        <p:spPr>
          <a:xfrm>
            <a:off x="6019800" y="56298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4" name="TextBox 33">
            <a:hlinkClick r:id="rId32" action="ppaction://hlinksldjump"/>
          </p:cNvPr>
          <p:cNvSpPr txBox="1"/>
          <p:nvPr/>
        </p:nvSpPr>
        <p:spPr>
          <a:xfrm>
            <a:off x="7391400" y="56298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49666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 Quality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05000" y="49666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Aquatic</a:t>
            </a:r>
          </a:p>
          <a:p>
            <a:pPr algn="ctr"/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76600" y="49666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Wildlife &amp; Weather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8200" y="49666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Forestry</a:t>
            </a:r>
          </a:p>
          <a:p>
            <a:pPr algn="ctr"/>
            <a:endParaRPr lang="en-US" b="1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6019800" y="48773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&amp; That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1400" y="48773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Which is Which?</a:t>
            </a:r>
            <a:endParaRPr lang="en-US" b="1" dirty="0"/>
          </a:p>
        </p:txBody>
      </p:sp>
      <p:sp>
        <p:nvSpPr>
          <p:cNvPr id="41" name="Isosceles Triangle 40">
            <a:hlinkClick r:id="rId33" action="ppaction://hlinksldjump"/>
          </p:cNvPr>
          <p:cNvSpPr/>
          <p:nvPr/>
        </p:nvSpPr>
        <p:spPr>
          <a:xfrm>
            <a:off x="8763000" y="6553200"/>
            <a:ext cx="3810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Diameter Tape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fennerschool-associated.anu.edu.au/mensuration/BrackandWood1998/g/tap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09799"/>
            <a:ext cx="5334000" cy="38388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Prism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upload.wikimedia.org/wikipedia/commons/3/31/WedgePrism(BorderlineTre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447800"/>
            <a:ext cx="3914775" cy="5219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Hand-compass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comp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09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&amp; That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Binoculars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Bushnell PowerView 13-2050 - Binoculars 20 x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667000"/>
            <a:ext cx="2971800" cy="29718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&amp; That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Hygrometer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http://www.cigarextras.com/ProductImages/hygrometers/104-analog-hygrometer-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09800"/>
            <a:ext cx="4191000" cy="41910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&amp; That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Wet-bulb thermometer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lib.store.yahoo.net/lib/partshelf/PStaylor5522s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09800"/>
            <a:ext cx="2324100" cy="41501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&amp; That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Rain Gauge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docs.homeclick.com/product_enlarged/GoodDirectionsRainGaugeGardenStake-PP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057400"/>
            <a:ext cx="4057650" cy="4057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&amp; That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 Unit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ak1.ostkcdn.com/images/products/0/12/12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828800"/>
            <a:ext cx="4229100" cy="4229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Which?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or Right? </a:t>
            </a:r>
            <a:r>
              <a:rPr lang="en-US" dirty="0" err="1" smtClean="0"/>
              <a:t>Secchi</a:t>
            </a:r>
            <a:r>
              <a:rPr lang="en-US" dirty="0" smtClean="0"/>
              <a:t> Disk 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94856"/>
            <a:ext cx="2017395" cy="288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Which?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or Right?  Hygrometer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298506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cigarextras.com/ProductImages/hygrometers/104-analog-hygrometer-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90800"/>
            <a:ext cx="3276600" cy="32766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38800" y="51816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Refractometer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433638"/>
            <a:ext cx="32670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Which?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or Right?  Seine</a:t>
            </a:r>
            <a:endParaRPr lang="en-US" dirty="0" smtClean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sptimes.com/2005/07/14/images/xlarge/FLO_1_3eold_217134_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3370880" cy="2209800"/>
          </a:xfrm>
          <a:prstGeom prst="rect">
            <a:avLst/>
          </a:prstGeom>
          <a:noFill/>
        </p:spPr>
      </p:pic>
      <p:pic>
        <p:nvPicPr>
          <p:cNvPr id="6" name="Picture 2" descr="http://www.benmeadows.com/images/xl/Stainless-Steel-Sieve-Set-BEN-_i_bmc134572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0428" y="2743200"/>
            <a:ext cx="2969621" cy="2250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Which?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or Right? </a:t>
            </a:r>
            <a:r>
              <a:rPr lang="en-US" dirty="0" err="1" smtClean="0"/>
              <a:t>Refractometer</a:t>
            </a:r>
            <a:endParaRPr lang="en-US" dirty="0" smtClean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2670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052762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Which?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or Right: Wet Bulb Thermometer</a:t>
            </a:r>
            <a:endParaRPr lang="en-US" dirty="0" smtClean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lib.store.yahoo.net/lib/partshelf/PStaylor5522s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438400"/>
            <a:ext cx="2324100" cy="415017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298506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 wagers!</a:t>
            </a:r>
          </a:p>
          <a:p>
            <a:endParaRPr lang="en-US" dirty="0"/>
          </a:p>
          <a:p>
            <a:r>
              <a:rPr lang="en-US" dirty="0" smtClean="0"/>
              <a:t>What is this? What does this do?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Sling </a:t>
            </a:r>
            <a:r>
              <a:rPr lang="en-US" dirty="0" err="1" smtClean="0"/>
              <a:t>psychrometer</a:t>
            </a:r>
            <a:r>
              <a:rPr lang="en-US" dirty="0" smtClean="0"/>
              <a:t>: Measures relative humidity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824162" cy="282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Secchi</a:t>
            </a:r>
            <a:r>
              <a:rPr lang="en-US" dirty="0" smtClean="0"/>
              <a:t> Disk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369379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Bottle Sampler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81275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Aquatic Net (D-net)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133850" cy="415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Dredge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98" name="Picture 2" descr="http://www.envcoglobal.com/files/MO-WLD-175-D40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3810000" cy="3810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2862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Plankton Net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3038475" cy="425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Bottom Sampler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52387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283</Words>
  <Application>Microsoft Office PowerPoint</Application>
  <PresentationFormat>On-screen Show (4:3)</PresentationFormat>
  <Paragraphs>167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ENR Tools Jeopardy!</vt:lpstr>
      <vt:lpstr>Slide 2</vt:lpstr>
      <vt:lpstr>Water Quality</vt:lpstr>
      <vt:lpstr>Water Quality</vt:lpstr>
      <vt:lpstr>Water Quality</vt:lpstr>
      <vt:lpstr>Water Quality</vt:lpstr>
      <vt:lpstr>Water Quality</vt:lpstr>
      <vt:lpstr>Aquatic</vt:lpstr>
      <vt:lpstr>Aquatic</vt:lpstr>
      <vt:lpstr>Aquatic</vt:lpstr>
      <vt:lpstr>Aquatic</vt:lpstr>
      <vt:lpstr>Aquatic</vt:lpstr>
      <vt:lpstr>Wildlife &amp; Weather</vt:lpstr>
      <vt:lpstr>Wildlife &amp; Weather</vt:lpstr>
      <vt:lpstr>Wildlife &amp; Weather</vt:lpstr>
      <vt:lpstr>Wildlife &amp; Weather</vt:lpstr>
      <vt:lpstr>Wildlife &amp; Weather</vt:lpstr>
      <vt:lpstr>Forestry</vt:lpstr>
      <vt:lpstr>Forestry</vt:lpstr>
      <vt:lpstr>Forestry</vt:lpstr>
      <vt:lpstr>Forestry</vt:lpstr>
      <vt:lpstr>Forestry</vt:lpstr>
      <vt:lpstr>This &amp; That </vt:lpstr>
      <vt:lpstr>This &amp; That </vt:lpstr>
      <vt:lpstr>This &amp; That </vt:lpstr>
      <vt:lpstr>This &amp; That </vt:lpstr>
      <vt:lpstr>This &amp; That </vt:lpstr>
      <vt:lpstr>Which is Which?</vt:lpstr>
      <vt:lpstr>Which is Which?</vt:lpstr>
      <vt:lpstr>Which is Which?</vt:lpstr>
      <vt:lpstr>Which is Which?</vt:lpstr>
      <vt:lpstr>Which is Which?</vt:lpstr>
      <vt:lpstr>FINAL JEOPARDY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 Craig Kohn</dc:creator>
  <cp:lastModifiedBy>Mr. Craig A. Kohn</cp:lastModifiedBy>
  <cp:revision>39</cp:revision>
  <dcterms:created xsi:type="dcterms:W3CDTF">2009-02-23T01:49:31Z</dcterms:created>
  <dcterms:modified xsi:type="dcterms:W3CDTF">2011-03-09T22:20:30Z</dcterms:modified>
</cp:coreProperties>
</file>