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D7D-33AD-4B9D-9A28-75D56976459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92C4-82F3-49B5-AF6F-E6DEA661A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5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D7D-33AD-4B9D-9A28-75D56976459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92C4-82F3-49B5-AF6F-E6DEA661A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1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D7D-33AD-4B9D-9A28-75D56976459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92C4-82F3-49B5-AF6F-E6DEA661A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1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D7D-33AD-4B9D-9A28-75D56976459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92C4-82F3-49B5-AF6F-E6DEA661A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3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D7D-33AD-4B9D-9A28-75D56976459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92C4-82F3-49B5-AF6F-E6DEA661A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6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D7D-33AD-4B9D-9A28-75D56976459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92C4-82F3-49B5-AF6F-E6DEA661A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1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D7D-33AD-4B9D-9A28-75D56976459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92C4-82F3-49B5-AF6F-E6DEA661A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0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D7D-33AD-4B9D-9A28-75D56976459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92C4-82F3-49B5-AF6F-E6DEA661A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6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D7D-33AD-4B9D-9A28-75D56976459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92C4-82F3-49B5-AF6F-E6DEA661A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3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D7D-33AD-4B9D-9A28-75D56976459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92C4-82F3-49B5-AF6F-E6DEA661A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8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D7D-33AD-4B9D-9A28-75D56976459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92C4-82F3-49B5-AF6F-E6DEA661A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7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38D7D-33AD-4B9D-9A28-75D56976459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092C4-82F3-49B5-AF6F-E6DEA661A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63236"/>
            <a:ext cx="10515600" cy="634538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Objectives: by the end of this unit, students will…</a:t>
            </a:r>
          </a:p>
          <a:p>
            <a:pPr lvl="0"/>
            <a:r>
              <a:rPr lang="en-US" dirty="0"/>
              <a:t>Define each of the following: a. Futures Contract    b.  Commodity    c.  Futures Market    d.  Hedger    e.  Speculator </a:t>
            </a:r>
          </a:p>
          <a:p>
            <a:pPr lvl="0"/>
            <a:r>
              <a:rPr lang="en-US" dirty="0"/>
              <a:t>Summarize the conditions through which the Chicago Board of Trade began. </a:t>
            </a:r>
          </a:p>
          <a:p>
            <a:pPr lvl="0"/>
            <a:r>
              <a:rPr lang="en-US" dirty="0"/>
              <a:t>Identify which components of a futures contract are negotiable and which are not. </a:t>
            </a:r>
          </a:p>
          <a:p>
            <a:pPr lvl="0"/>
            <a:r>
              <a:rPr lang="en-US" dirty="0"/>
              <a:t>Summarize how the futures market enables prices of commodities to become public knowledge. </a:t>
            </a:r>
          </a:p>
          <a:p>
            <a:pPr lvl="0"/>
            <a:r>
              <a:rPr lang="en-US" dirty="0"/>
              <a:t>Explain the incentives for each of the following to become involved in the futures market: farmers, purchasers, and speculators. </a:t>
            </a:r>
          </a:p>
          <a:p>
            <a:pPr lvl="0"/>
            <a:r>
              <a:rPr lang="en-US" dirty="0"/>
              <a:t>Summarize what it means to go long vs. go short. </a:t>
            </a:r>
          </a:p>
          <a:p>
            <a:pPr lvl="0"/>
            <a:r>
              <a:rPr lang="en-US" dirty="0"/>
              <a:t>Explain the difference between a physical contract and a cash settlement contract. </a:t>
            </a:r>
          </a:p>
          <a:p>
            <a:pPr lvl="0"/>
            <a:r>
              <a:rPr lang="en-US" dirty="0"/>
              <a:t>Summarize why a company would choose a cash-settlement contract instead of exchanging the commodity</a:t>
            </a:r>
          </a:p>
          <a:p>
            <a:pPr lvl="0"/>
            <a:r>
              <a:rPr lang="en-US" dirty="0"/>
              <a:t>Define each of the following: a. Initial Margin    b.  Maintenance Margin    c.  Margin Call    d.  Leverage</a:t>
            </a:r>
          </a:p>
          <a:p>
            <a:pPr lvl="0"/>
            <a:r>
              <a:rPr lang="en-US" dirty="0"/>
              <a:t>Under given conditions, state whether it would be better to go long or go short. </a:t>
            </a:r>
          </a:p>
          <a:p>
            <a:r>
              <a:rPr lang="en-US" dirty="0"/>
              <a:t>Summarize each of the following options for participation in the futures market: a. Open your own account.  b.  Have someone manage your account.  c. Trading Advisor  d.  Commodity Pool.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3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Waterford Union 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Kohn Craig</dc:creator>
  <cp:lastModifiedBy>Kohn Craig</cp:lastModifiedBy>
  <cp:revision>2</cp:revision>
  <dcterms:created xsi:type="dcterms:W3CDTF">2014-02-20T16:45:46Z</dcterms:created>
  <dcterms:modified xsi:type="dcterms:W3CDTF">2014-02-20T16:56:15Z</dcterms:modified>
</cp:coreProperties>
</file>