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DFF2-FACC-4AEE-AC7A-6630B0D546E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D9826-E861-4F0A-B492-B4400F5370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" descr="C:\Users\Mr. Craig Kohn\Desktop\BUCKY4 January 9th\Univ &amp;  ST Coursework\1) Mt. Horeb - Sp 08\Genetics\part.bird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3943"/>
            <a:ext cx="9144000" cy="68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Callout 4"/>
          <p:cNvSpPr/>
          <p:nvPr/>
        </p:nvSpPr>
        <p:spPr>
          <a:xfrm>
            <a:off x="3352800" y="2280431"/>
            <a:ext cx="2286000" cy="2209800"/>
          </a:xfrm>
          <a:prstGeom prst="downArrowCallout">
            <a:avLst/>
          </a:prstGeom>
          <a:noFill/>
          <a:ln w="57150">
            <a:solidFill>
              <a:srgbClr val="FF0000">
                <a:alpha val="3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" y="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What will the unhatched chicks have for a) foot size, b) beak size, c) beak color, d) body color, e) wing color, and f) head feather?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A. Kohn</dc:creator>
  <cp:lastModifiedBy>Kohn Craig</cp:lastModifiedBy>
  <cp:revision>5</cp:revision>
  <dcterms:created xsi:type="dcterms:W3CDTF">2011-02-03T22:53:03Z</dcterms:created>
  <dcterms:modified xsi:type="dcterms:W3CDTF">2014-02-10T13:46:55Z</dcterms:modified>
</cp:coreProperties>
</file>