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739"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173D7D-9BE2-416C-A261-C4FBB70BC4E2}"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9DCE4-5051-4661-97EE-10118C3ACEC2}" type="slidenum">
              <a:rPr lang="en-US" smtClean="0"/>
              <a:t>‹#›</a:t>
            </a:fld>
            <a:endParaRPr lang="en-US"/>
          </a:p>
        </p:txBody>
      </p:sp>
    </p:spTree>
    <p:extLst>
      <p:ext uri="{BB962C8B-B14F-4D97-AF65-F5344CB8AC3E}">
        <p14:creationId xmlns:p14="http://schemas.microsoft.com/office/powerpoint/2010/main" val="2397438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73D7D-9BE2-416C-A261-C4FBB70BC4E2}"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9DCE4-5051-4661-97EE-10118C3ACEC2}" type="slidenum">
              <a:rPr lang="en-US" smtClean="0"/>
              <a:t>‹#›</a:t>
            </a:fld>
            <a:endParaRPr lang="en-US"/>
          </a:p>
        </p:txBody>
      </p:sp>
    </p:spTree>
    <p:extLst>
      <p:ext uri="{BB962C8B-B14F-4D97-AF65-F5344CB8AC3E}">
        <p14:creationId xmlns:p14="http://schemas.microsoft.com/office/powerpoint/2010/main" val="4269909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73D7D-9BE2-416C-A261-C4FBB70BC4E2}"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9DCE4-5051-4661-97EE-10118C3ACEC2}" type="slidenum">
              <a:rPr lang="en-US" smtClean="0"/>
              <a:t>‹#›</a:t>
            </a:fld>
            <a:endParaRPr lang="en-US"/>
          </a:p>
        </p:txBody>
      </p:sp>
    </p:spTree>
    <p:extLst>
      <p:ext uri="{BB962C8B-B14F-4D97-AF65-F5344CB8AC3E}">
        <p14:creationId xmlns:p14="http://schemas.microsoft.com/office/powerpoint/2010/main" val="117237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73D7D-9BE2-416C-A261-C4FBB70BC4E2}"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9DCE4-5051-4661-97EE-10118C3ACEC2}" type="slidenum">
              <a:rPr lang="en-US" smtClean="0"/>
              <a:t>‹#›</a:t>
            </a:fld>
            <a:endParaRPr lang="en-US"/>
          </a:p>
        </p:txBody>
      </p:sp>
    </p:spTree>
    <p:extLst>
      <p:ext uri="{BB962C8B-B14F-4D97-AF65-F5344CB8AC3E}">
        <p14:creationId xmlns:p14="http://schemas.microsoft.com/office/powerpoint/2010/main" val="649695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173D7D-9BE2-416C-A261-C4FBB70BC4E2}"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99DCE4-5051-4661-97EE-10118C3ACEC2}" type="slidenum">
              <a:rPr lang="en-US" smtClean="0"/>
              <a:t>‹#›</a:t>
            </a:fld>
            <a:endParaRPr lang="en-US"/>
          </a:p>
        </p:txBody>
      </p:sp>
    </p:spTree>
    <p:extLst>
      <p:ext uri="{BB962C8B-B14F-4D97-AF65-F5344CB8AC3E}">
        <p14:creationId xmlns:p14="http://schemas.microsoft.com/office/powerpoint/2010/main" val="404789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173D7D-9BE2-416C-A261-C4FBB70BC4E2}"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9DCE4-5051-4661-97EE-10118C3ACEC2}" type="slidenum">
              <a:rPr lang="en-US" smtClean="0"/>
              <a:t>‹#›</a:t>
            </a:fld>
            <a:endParaRPr lang="en-US"/>
          </a:p>
        </p:txBody>
      </p:sp>
    </p:spTree>
    <p:extLst>
      <p:ext uri="{BB962C8B-B14F-4D97-AF65-F5344CB8AC3E}">
        <p14:creationId xmlns:p14="http://schemas.microsoft.com/office/powerpoint/2010/main" val="1760255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173D7D-9BE2-416C-A261-C4FBB70BC4E2}" type="datetimeFigureOut">
              <a:rPr lang="en-US" smtClean="0"/>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99DCE4-5051-4661-97EE-10118C3ACEC2}" type="slidenum">
              <a:rPr lang="en-US" smtClean="0"/>
              <a:t>‹#›</a:t>
            </a:fld>
            <a:endParaRPr lang="en-US"/>
          </a:p>
        </p:txBody>
      </p:sp>
    </p:spTree>
    <p:extLst>
      <p:ext uri="{BB962C8B-B14F-4D97-AF65-F5344CB8AC3E}">
        <p14:creationId xmlns:p14="http://schemas.microsoft.com/office/powerpoint/2010/main" val="1217167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173D7D-9BE2-416C-A261-C4FBB70BC4E2}" type="datetimeFigureOut">
              <a:rPr lang="en-US" smtClean="0"/>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99DCE4-5051-4661-97EE-10118C3ACEC2}" type="slidenum">
              <a:rPr lang="en-US" smtClean="0"/>
              <a:t>‹#›</a:t>
            </a:fld>
            <a:endParaRPr lang="en-US"/>
          </a:p>
        </p:txBody>
      </p:sp>
    </p:spTree>
    <p:extLst>
      <p:ext uri="{BB962C8B-B14F-4D97-AF65-F5344CB8AC3E}">
        <p14:creationId xmlns:p14="http://schemas.microsoft.com/office/powerpoint/2010/main" val="3986540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73D7D-9BE2-416C-A261-C4FBB70BC4E2}" type="datetimeFigureOut">
              <a:rPr lang="en-US" smtClean="0"/>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99DCE4-5051-4661-97EE-10118C3ACEC2}" type="slidenum">
              <a:rPr lang="en-US" smtClean="0"/>
              <a:t>‹#›</a:t>
            </a:fld>
            <a:endParaRPr lang="en-US"/>
          </a:p>
        </p:txBody>
      </p:sp>
    </p:spTree>
    <p:extLst>
      <p:ext uri="{BB962C8B-B14F-4D97-AF65-F5344CB8AC3E}">
        <p14:creationId xmlns:p14="http://schemas.microsoft.com/office/powerpoint/2010/main" val="1961058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173D7D-9BE2-416C-A261-C4FBB70BC4E2}"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9DCE4-5051-4661-97EE-10118C3ACEC2}" type="slidenum">
              <a:rPr lang="en-US" smtClean="0"/>
              <a:t>‹#›</a:t>
            </a:fld>
            <a:endParaRPr lang="en-US"/>
          </a:p>
        </p:txBody>
      </p:sp>
    </p:spTree>
    <p:extLst>
      <p:ext uri="{BB962C8B-B14F-4D97-AF65-F5344CB8AC3E}">
        <p14:creationId xmlns:p14="http://schemas.microsoft.com/office/powerpoint/2010/main" val="533154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173D7D-9BE2-416C-A261-C4FBB70BC4E2}"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99DCE4-5051-4661-97EE-10118C3ACEC2}" type="slidenum">
              <a:rPr lang="en-US" smtClean="0"/>
              <a:t>‹#›</a:t>
            </a:fld>
            <a:endParaRPr lang="en-US"/>
          </a:p>
        </p:txBody>
      </p:sp>
    </p:spTree>
    <p:extLst>
      <p:ext uri="{BB962C8B-B14F-4D97-AF65-F5344CB8AC3E}">
        <p14:creationId xmlns:p14="http://schemas.microsoft.com/office/powerpoint/2010/main" val="81083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73D7D-9BE2-416C-A261-C4FBB70BC4E2}" type="datetimeFigureOut">
              <a:rPr lang="en-US" smtClean="0"/>
              <a:t>10/8/2014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9DCE4-5051-4661-97EE-10118C3ACEC2}" type="slidenum">
              <a:rPr lang="en-US" smtClean="0"/>
              <a:t>‹#›</a:t>
            </a:fld>
            <a:endParaRPr lang="en-US"/>
          </a:p>
        </p:txBody>
      </p:sp>
    </p:spTree>
    <p:extLst>
      <p:ext uri="{BB962C8B-B14F-4D97-AF65-F5344CB8AC3E}">
        <p14:creationId xmlns:p14="http://schemas.microsoft.com/office/powerpoint/2010/main" val="1108451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otherearthnews.com/~/media/Images/MEN/Editorial/Articles/Online%20Articles/2010/07-01/Red%20Poll%20Cattle%20Heritage%20Livestock%20Breeds/red%20poll%20cattle.jpg"/>
          <p:cNvPicPr>
            <a:picLocks noChangeAspect="1" noChangeArrowheads="1"/>
          </p:cNvPicPr>
          <p:nvPr/>
        </p:nvPicPr>
        <p:blipFill rotWithShape="1">
          <a:blip r:embed="rId2">
            <a:extLst>
              <a:ext uri="{28A0092B-C50C-407E-A947-70E740481C1C}">
                <a14:useLocalDpi xmlns:a14="http://schemas.microsoft.com/office/drawing/2010/main" val="0"/>
              </a:ext>
            </a:extLst>
          </a:blip>
          <a:srcRect t="5218" b="6087"/>
          <a:stretch/>
        </p:blipFill>
        <p:spPr bwMode="auto">
          <a:xfrm>
            <a:off x="7587301" y="3849328"/>
            <a:ext cx="4604699" cy="3008672"/>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
          </p:nvPr>
        </p:nvSpPr>
        <p:spPr>
          <a:xfrm>
            <a:off x="838200" y="398208"/>
            <a:ext cx="10515600" cy="5705015"/>
          </a:xfrm>
        </p:spPr>
        <p:txBody>
          <a:bodyPr>
            <a:normAutofit lnSpcReduction="10000"/>
          </a:bodyPr>
          <a:lstStyle/>
          <a:p>
            <a:r>
              <a:rPr lang="en-US" dirty="0" smtClean="0"/>
              <a:t>You are a scientist sometime in the near-to-distant future. At this point in the future, we understand what every single gene does in the genome of cattle and can change their cells in almost any way.</a:t>
            </a:r>
            <a:br>
              <a:rPr lang="en-US" dirty="0" smtClean="0"/>
            </a:br>
            <a:r>
              <a:rPr lang="en-US" dirty="0" smtClean="0"/>
              <a:t/>
            </a:r>
            <a:br>
              <a:rPr lang="en-US" dirty="0" smtClean="0"/>
            </a:br>
            <a:r>
              <a:rPr lang="en-US" dirty="0" smtClean="0"/>
              <a:t>Your task is to change the cellular mechanisms of cattle in 4 different ways so that they produce more ATP.  The expectation is that if we can make cattle cells increase their ATP production in four different ways, they will produce meat and milk much more efficiently. </a:t>
            </a:r>
            <a:br>
              <a:rPr lang="en-US" dirty="0" smtClean="0"/>
            </a:br>
            <a:r>
              <a:rPr lang="en-US" dirty="0" smtClean="0"/>
              <a:t/>
            </a:r>
            <a:br>
              <a:rPr lang="en-US" dirty="0" smtClean="0"/>
            </a:br>
            <a:r>
              <a:rPr lang="en-US" b="1" dirty="0" smtClean="0"/>
              <a:t>As a group on a dry erase board, develop four ways in which you could change the cells of cattle to make them </a:t>
            </a:r>
            <a:br>
              <a:rPr lang="en-US" b="1" dirty="0" smtClean="0"/>
            </a:br>
            <a:r>
              <a:rPr lang="en-US" b="1" dirty="0" smtClean="0"/>
              <a:t>produce more ATP. </a:t>
            </a:r>
            <a:r>
              <a:rPr lang="en-US" i="1" dirty="0" smtClean="0"/>
              <a:t>Be prepared to explain how </a:t>
            </a:r>
            <a:br>
              <a:rPr lang="en-US" i="1" dirty="0" smtClean="0"/>
            </a:br>
            <a:r>
              <a:rPr lang="en-US" i="1" dirty="0" smtClean="0"/>
              <a:t>these changes will enable more ATP to be </a:t>
            </a:r>
            <a:br>
              <a:rPr lang="en-US" i="1" dirty="0" smtClean="0"/>
            </a:br>
            <a:r>
              <a:rPr lang="en-US" i="1" dirty="0" smtClean="0"/>
              <a:t>produced by these cells. </a:t>
            </a:r>
            <a:br>
              <a:rPr lang="en-US" i="1" dirty="0" smtClean="0"/>
            </a:br>
            <a:r>
              <a:rPr lang="en-US" dirty="0" smtClean="0"/>
              <a:t/>
            </a:r>
            <a:br>
              <a:rPr lang="en-US" dirty="0" smtClean="0"/>
            </a:br>
            <a:r>
              <a:rPr lang="en-US" dirty="0" smtClean="0"/>
              <a:t>Consult your notes if needed. </a:t>
            </a:r>
          </a:p>
        </p:txBody>
      </p:sp>
    </p:spTree>
    <p:extLst>
      <p:ext uri="{BB962C8B-B14F-4D97-AF65-F5344CB8AC3E}">
        <p14:creationId xmlns:p14="http://schemas.microsoft.com/office/powerpoint/2010/main" val="2157084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39</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Waterford Union 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Kohn Craig</dc:creator>
  <cp:lastModifiedBy>Kohn Craig</cp:lastModifiedBy>
  <cp:revision>2</cp:revision>
  <dcterms:created xsi:type="dcterms:W3CDTF">2014-10-08T12:25:30Z</dcterms:created>
  <dcterms:modified xsi:type="dcterms:W3CDTF">2014-10-08T12:41:05Z</dcterms:modified>
</cp:coreProperties>
</file>