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10" autoAdjust="0"/>
    <p:restoredTop sz="94660"/>
  </p:normalViewPr>
  <p:slideViewPr>
    <p:cSldViewPr>
      <p:cViewPr varScale="1">
        <p:scale>
          <a:sx n="51" d="100"/>
          <a:sy n="51" d="100"/>
        </p:scale>
        <p:origin x="1344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3EE84-FFDF-43ED-8FFD-F6FF222439C1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5455B5-40CC-4DC5-91F2-89B39C4BE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285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5455B5-40CC-4DC5-91F2-89B39C4BE4A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914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5455B5-40CC-4DC5-91F2-89B39C4BE4A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8288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5455B5-40CC-4DC5-91F2-89B39C4BE4A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3311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5455B5-40CC-4DC5-91F2-89B39C4BE4A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1777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5455B5-40CC-4DC5-91F2-89B39C4BE4A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551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5455B5-40CC-4DC5-91F2-89B39C4BE4A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4763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5455B5-40CC-4DC5-91F2-89B39C4BE4A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3365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5455B5-40CC-4DC5-91F2-89B39C4BE4A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39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9995B-11E3-4DEA-A7AD-BE5AC41C2F91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691D300-FCEB-4B39-A7F4-F618AA0027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9995B-11E3-4DEA-A7AD-BE5AC41C2F91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1D300-FCEB-4B39-A7F4-F618AA0027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9995B-11E3-4DEA-A7AD-BE5AC41C2F91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1D300-FCEB-4B39-A7F4-F618AA0027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9995B-11E3-4DEA-A7AD-BE5AC41C2F91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691D300-FCEB-4B39-A7F4-F618AA0027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9995B-11E3-4DEA-A7AD-BE5AC41C2F91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1D300-FCEB-4B39-A7F4-F618AA0027E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9995B-11E3-4DEA-A7AD-BE5AC41C2F91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1D300-FCEB-4B39-A7F4-F618AA0027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9995B-11E3-4DEA-A7AD-BE5AC41C2F91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691D300-FCEB-4B39-A7F4-F618AA0027E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9995B-11E3-4DEA-A7AD-BE5AC41C2F91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1D300-FCEB-4B39-A7F4-F618AA0027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9995B-11E3-4DEA-A7AD-BE5AC41C2F91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1D300-FCEB-4B39-A7F4-F618AA0027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9995B-11E3-4DEA-A7AD-BE5AC41C2F91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1D300-FCEB-4B39-A7F4-F618AA0027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9995B-11E3-4DEA-A7AD-BE5AC41C2F91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1D300-FCEB-4B39-A7F4-F618AA0027E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409995B-11E3-4DEA-A7AD-BE5AC41C2F91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691D300-FCEB-4B39-A7F4-F618AA0027E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slide" Target="slide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slide" Target="slide6.xml"/><Relationship Id="rId4" Type="http://schemas.openxmlformats.org/officeDocument/2006/relationships/slide" Target="slide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Smiley Face Genetics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C. Kohn, Waterford WI</a:t>
            </a:r>
            <a:endParaRPr lang="en-US" dirty="0"/>
          </a:p>
        </p:txBody>
      </p:sp>
      <p:sp>
        <p:nvSpPr>
          <p:cNvPr id="4" name="Smiley Face 3"/>
          <p:cNvSpPr/>
          <p:nvPr/>
        </p:nvSpPr>
        <p:spPr>
          <a:xfrm>
            <a:off x="5486400" y="4343400"/>
            <a:ext cx="1600200" cy="15240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Smiley Face Scorpion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2283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In the Bubblegum Desert of Doom, there exists a newly discovered species, the Smiley Face Scorpion.</a:t>
            </a:r>
          </a:p>
          <a:p>
            <a:r>
              <a:rPr lang="en-US" dirty="0" smtClean="0"/>
              <a:t>This species, </a:t>
            </a:r>
            <a:r>
              <a:rPr lang="en-US" i="1" dirty="0" err="1" smtClean="0"/>
              <a:t>Smiile</a:t>
            </a:r>
            <a:r>
              <a:rPr lang="en-US" i="1" dirty="0" smtClean="0"/>
              <a:t> </a:t>
            </a:r>
            <a:r>
              <a:rPr lang="en-US" i="1" dirty="0" err="1" smtClean="0"/>
              <a:t>faises</a:t>
            </a:r>
            <a:r>
              <a:rPr lang="en-US" dirty="0" smtClean="0"/>
              <a:t>, survives in these harsh conditions with a mixture of desert-specific adaptations and a prolific ability to breed. </a:t>
            </a:r>
          </a:p>
          <a:p>
            <a:r>
              <a:rPr lang="en-US" dirty="0" smtClean="0"/>
              <a:t>The Smiley Face Scorpion comes in two colors; click on the arrows on the following page to see the offspring that results from different mating pairs.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miley Face 3"/>
          <p:cNvSpPr/>
          <p:nvPr/>
        </p:nvSpPr>
        <p:spPr>
          <a:xfrm>
            <a:off x="685800" y="304800"/>
            <a:ext cx="1295400" cy="12192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iley Face 4"/>
          <p:cNvSpPr/>
          <p:nvPr/>
        </p:nvSpPr>
        <p:spPr>
          <a:xfrm>
            <a:off x="2438400" y="304800"/>
            <a:ext cx="1295400" cy="1219200"/>
          </a:xfrm>
          <a:prstGeom prst="smileyFac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iley Face 7"/>
          <p:cNvSpPr/>
          <p:nvPr/>
        </p:nvSpPr>
        <p:spPr>
          <a:xfrm>
            <a:off x="685800" y="1600200"/>
            <a:ext cx="1295400" cy="12192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iley Face 8"/>
          <p:cNvSpPr/>
          <p:nvPr/>
        </p:nvSpPr>
        <p:spPr>
          <a:xfrm>
            <a:off x="2438400" y="1600200"/>
            <a:ext cx="1295400" cy="12192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iley Face 9"/>
          <p:cNvSpPr/>
          <p:nvPr/>
        </p:nvSpPr>
        <p:spPr>
          <a:xfrm>
            <a:off x="2438400" y="2895600"/>
            <a:ext cx="1295400" cy="1219200"/>
          </a:xfrm>
          <a:prstGeom prst="smileyFac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iley Face 10"/>
          <p:cNvSpPr/>
          <p:nvPr/>
        </p:nvSpPr>
        <p:spPr>
          <a:xfrm>
            <a:off x="685800" y="2895600"/>
            <a:ext cx="1295400" cy="1219200"/>
          </a:xfrm>
          <a:prstGeom prst="smileyFac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triped Right Arrow 12">
            <a:hlinkClick r:id="rId3" action="ppaction://hlinksldjump"/>
          </p:cNvPr>
          <p:cNvSpPr/>
          <p:nvPr/>
        </p:nvSpPr>
        <p:spPr>
          <a:xfrm>
            <a:off x="4971143" y="1661160"/>
            <a:ext cx="3392714" cy="1097280"/>
          </a:xfrm>
          <a:prstGeom prst="striped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Pair 2: Click Here!</a:t>
            </a:r>
            <a:endParaRPr lang="en-US" dirty="0"/>
          </a:p>
        </p:txBody>
      </p:sp>
      <p:sp>
        <p:nvSpPr>
          <p:cNvPr id="14" name="Striped Right Arrow 13">
            <a:hlinkClick r:id="rId4" action="ppaction://hlinksldjump"/>
          </p:cNvPr>
          <p:cNvSpPr/>
          <p:nvPr/>
        </p:nvSpPr>
        <p:spPr>
          <a:xfrm>
            <a:off x="4971143" y="365760"/>
            <a:ext cx="3392714" cy="1097280"/>
          </a:xfrm>
          <a:prstGeom prst="striped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Pair 1: Click Here!</a:t>
            </a:r>
            <a:endParaRPr lang="en-US" dirty="0"/>
          </a:p>
        </p:txBody>
      </p:sp>
      <p:sp>
        <p:nvSpPr>
          <p:cNvPr id="15" name="Striped Right Arrow 14">
            <a:hlinkClick r:id="rId5" action="ppaction://hlinksldjump"/>
          </p:cNvPr>
          <p:cNvSpPr/>
          <p:nvPr/>
        </p:nvSpPr>
        <p:spPr>
          <a:xfrm>
            <a:off x="4913086" y="2971800"/>
            <a:ext cx="3392714" cy="1097280"/>
          </a:xfrm>
          <a:prstGeom prst="striped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Pair 3: Click Here!</a:t>
            </a:r>
            <a:endParaRPr lang="en-US" dirty="0"/>
          </a:p>
        </p:txBody>
      </p:sp>
      <p:sp>
        <p:nvSpPr>
          <p:cNvPr id="16" name="Smiley Face 15"/>
          <p:cNvSpPr/>
          <p:nvPr/>
        </p:nvSpPr>
        <p:spPr>
          <a:xfrm>
            <a:off x="685800" y="4175760"/>
            <a:ext cx="1295400" cy="12192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iley Face 16"/>
          <p:cNvSpPr/>
          <p:nvPr/>
        </p:nvSpPr>
        <p:spPr>
          <a:xfrm>
            <a:off x="2438400" y="4175760"/>
            <a:ext cx="1295400" cy="12192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triped Right Arrow 17">
            <a:hlinkClick r:id="rId6" action="ppaction://hlinksldjump"/>
          </p:cNvPr>
          <p:cNvSpPr/>
          <p:nvPr/>
        </p:nvSpPr>
        <p:spPr>
          <a:xfrm>
            <a:off x="4894943" y="4312920"/>
            <a:ext cx="3392714" cy="1097280"/>
          </a:xfrm>
          <a:prstGeom prst="striped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Pair 4: Click </a:t>
            </a:r>
            <a:r>
              <a:rPr lang="en-US" dirty="0"/>
              <a:t>Here!</a:t>
            </a:r>
          </a:p>
        </p:txBody>
      </p:sp>
      <p:sp>
        <p:nvSpPr>
          <p:cNvPr id="26" name="Smiley Face 25"/>
          <p:cNvSpPr/>
          <p:nvPr/>
        </p:nvSpPr>
        <p:spPr>
          <a:xfrm>
            <a:off x="685800" y="5471160"/>
            <a:ext cx="1295400" cy="1219200"/>
          </a:xfrm>
          <a:prstGeom prst="smileyFac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iley Face 26"/>
          <p:cNvSpPr/>
          <p:nvPr/>
        </p:nvSpPr>
        <p:spPr>
          <a:xfrm>
            <a:off x="2438400" y="5471160"/>
            <a:ext cx="1295400" cy="12192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triped Right Arrow 27">
            <a:hlinkClick r:id="rId7" action="ppaction://hlinksldjump"/>
          </p:cNvPr>
          <p:cNvSpPr/>
          <p:nvPr/>
        </p:nvSpPr>
        <p:spPr>
          <a:xfrm>
            <a:off x="4894943" y="5608320"/>
            <a:ext cx="3392714" cy="1097280"/>
          </a:xfrm>
          <a:prstGeom prst="striped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Pair 5: Click </a:t>
            </a:r>
            <a:r>
              <a:rPr lang="en-US" dirty="0"/>
              <a:t>Here!</a:t>
            </a:r>
          </a:p>
        </p:txBody>
      </p:sp>
    </p:spTree>
  </p:cSld>
  <p:clrMapOvr>
    <a:masterClrMapping/>
  </p:clrMapOvr>
  <p:transition spd="med" advClick="0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miley Face 3"/>
          <p:cNvSpPr/>
          <p:nvPr/>
        </p:nvSpPr>
        <p:spPr>
          <a:xfrm>
            <a:off x="2667000" y="762000"/>
            <a:ext cx="1600200" cy="15240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iley Face 4"/>
          <p:cNvSpPr/>
          <p:nvPr/>
        </p:nvSpPr>
        <p:spPr>
          <a:xfrm>
            <a:off x="4419600" y="762000"/>
            <a:ext cx="1600200" cy="15240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iley Face 5"/>
          <p:cNvSpPr/>
          <p:nvPr/>
        </p:nvSpPr>
        <p:spPr>
          <a:xfrm>
            <a:off x="3810000" y="2971800"/>
            <a:ext cx="685800" cy="65314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iley Face 6"/>
          <p:cNvSpPr/>
          <p:nvPr/>
        </p:nvSpPr>
        <p:spPr>
          <a:xfrm>
            <a:off x="5181600" y="2895600"/>
            <a:ext cx="685800" cy="653142"/>
          </a:xfrm>
          <a:prstGeom prst="smileyFac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iley Face 7"/>
          <p:cNvSpPr/>
          <p:nvPr/>
        </p:nvSpPr>
        <p:spPr>
          <a:xfrm>
            <a:off x="7086600" y="1905000"/>
            <a:ext cx="685800" cy="65314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iley Face 8"/>
          <p:cNvSpPr/>
          <p:nvPr/>
        </p:nvSpPr>
        <p:spPr>
          <a:xfrm>
            <a:off x="7620000" y="3200400"/>
            <a:ext cx="685800" cy="65314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iley Face 9"/>
          <p:cNvSpPr/>
          <p:nvPr/>
        </p:nvSpPr>
        <p:spPr>
          <a:xfrm>
            <a:off x="6248400" y="2819400"/>
            <a:ext cx="685800" cy="65314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iley Face 10"/>
          <p:cNvSpPr/>
          <p:nvPr/>
        </p:nvSpPr>
        <p:spPr>
          <a:xfrm>
            <a:off x="6858000" y="4343400"/>
            <a:ext cx="685800" cy="65314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iley Face 11"/>
          <p:cNvSpPr/>
          <p:nvPr/>
        </p:nvSpPr>
        <p:spPr>
          <a:xfrm>
            <a:off x="1143000" y="1981200"/>
            <a:ext cx="685800" cy="65314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iley Face 12"/>
          <p:cNvSpPr/>
          <p:nvPr/>
        </p:nvSpPr>
        <p:spPr>
          <a:xfrm>
            <a:off x="2971800" y="4038600"/>
            <a:ext cx="685800" cy="65314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iley Face 13"/>
          <p:cNvSpPr/>
          <p:nvPr/>
        </p:nvSpPr>
        <p:spPr>
          <a:xfrm>
            <a:off x="2133600" y="2667000"/>
            <a:ext cx="685800" cy="65314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iley Face 16"/>
          <p:cNvSpPr/>
          <p:nvPr/>
        </p:nvSpPr>
        <p:spPr>
          <a:xfrm>
            <a:off x="1219200" y="3733800"/>
            <a:ext cx="685800" cy="653142"/>
          </a:xfrm>
          <a:prstGeom prst="smileyFac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iley Face 17"/>
          <p:cNvSpPr/>
          <p:nvPr/>
        </p:nvSpPr>
        <p:spPr>
          <a:xfrm>
            <a:off x="8001000" y="2362200"/>
            <a:ext cx="685800" cy="653142"/>
          </a:xfrm>
          <a:prstGeom prst="smileyFac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triped Right Arrow 18">
            <a:hlinkClick r:id="rId3" action="ppaction://hlinksldjump"/>
          </p:cNvPr>
          <p:cNvSpPr/>
          <p:nvPr/>
        </p:nvSpPr>
        <p:spPr>
          <a:xfrm>
            <a:off x="5334000" y="5562600"/>
            <a:ext cx="3392714" cy="1097280"/>
          </a:xfrm>
          <a:prstGeom prst="striped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Return to Couples</a:t>
            </a:r>
            <a:endParaRPr lang="en-US" dirty="0"/>
          </a:p>
        </p:txBody>
      </p:sp>
    </p:spTree>
  </p:cSld>
  <p:clrMapOvr>
    <a:masterClrMapping/>
  </p:clrMapOvr>
  <p:transition spd="med" advClick="0"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miley Face 3"/>
          <p:cNvSpPr/>
          <p:nvPr/>
        </p:nvSpPr>
        <p:spPr>
          <a:xfrm>
            <a:off x="3657600" y="3581400"/>
            <a:ext cx="685800" cy="65314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iley Face 4"/>
          <p:cNvSpPr/>
          <p:nvPr/>
        </p:nvSpPr>
        <p:spPr>
          <a:xfrm>
            <a:off x="6934200" y="2514600"/>
            <a:ext cx="685800" cy="65314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iley Face 5"/>
          <p:cNvSpPr/>
          <p:nvPr/>
        </p:nvSpPr>
        <p:spPr>
          <a:xfrm>
            <a:off x="7467600" y="3810000"/>
            <a:ext cx="685800" cy="65314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iley Face 6"/>
          <p:cNvSpPr/>
          <p:nvPr/>
        </p:nvSpPr>
        <p:spPr>
          <a:xfrm>
            <a:off x="6096000" y="3429000"/>
            <a:ext cx="685800" cy="65314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iley Face 7"/>
          <p:cNvSpPr/>
          <p:nvPr/>
        </p:nvSpPr>
        <p:spPr>
          <a:xfrm>
            <a:off x="6705600" y="4953000"/>
            <a:ext cx="685800" cy="65314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iley Face 8"/>
          <p:cNvSpPr/>
          <p:nvPr/>
        </p:nvSpPr>
        <p:spPr>
          <a:xfrm>
            <a:off x="990600" y="2590800"/>
            <a:ext cx="685800" cy="65314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iley Face 9"/>
          <p:cNvSpPr/>
          <p:nvPr/>
        </p:nvSpPr>
        <p:spPr>
          <a:xfrm>
            <a:off x="2819400" y="4648200"/>
            <a:ext cx="685800" cy="65314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iley Face 10"/>
          <p:cNvSpPr/>
          <p:nvPr/>
        </p:nvSpPr>
        <p:spPr>
          <a:xfrm>
            <a:off x="1981200" y="3276600"/>
            <a:ext cx="685800" cy="65314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iley Face 11"/>
          <p:cNvSpPr/>
          <p:nvPr/>
        </p:nvSpPr>
        <p:spPr>
          <a:xfrm>
            <a:off x="2895600" y="1600200"/>
            <a:ext cx="1600200" cy="15240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iley Face 12"/>
          <p:cNvSpPr/>
          <p:nvPr/>
        </p:nvSpPr>
        <p:spPr>
          <a:xfrm>
            <a:off x="4648200" y="1600200"/>
            <a:ext cx="1600200" cy="15240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iley Face 13"/>
          <p:cNvSpPr/>
          <p:nvPr/>
        </p:nvSpPr>
        <p:spPr>
          <a:xfrm>
            <a:off x="4495800" y="3505200"/>
            <a:ext cx="685800" cy="65314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iley Face 14"/>
          <p:cNvSpPr/>
          <p:nvPr/>
        </p:nvSpPr>
        <p:spPr>
          <a:xfrm>
            <a:off x="4876800" y="5181600"/>
            <a:ext cx="685800" cy="65314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iley Face 15"/>
          <p:cNvSpPr/>
          <p:nvPr/>
        </p:nvSpPr>
        <p:spPr>
          <a:xfrm>
            <a:off x="990600" y="4800600"/>
            <a:ext cx="685800" cy="65314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iley Face 16"/>
          <p:cNvSpPr/>
          <p:nvPr/>
        </p:nvSpPr>
        <p:spPr>
          <a:xfrm>
            <a:off x="5715000" y="4267200"/>
            <a:ext cx="685800" cy="65314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iley Face 17"/>
          <p:cNvSpPr/>
          <p:nvPr/>
        </p:nvSpPr>
        <p:spPr>
          <a:xfrm>
            <a:off x="3810000" y="3733800"/>
            <a:ext cx="685800" cy="65314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triped Right Arrow 18">
            <a:hlinkClick r:id="rId3" action="ppaction://hlinksldjump"/>
          </p:cNvPr>
          <p:cNvSpPr/>
          <p:nvPr/>
        </p:nvSpPr>
        <p:spPr>
          <a:xfrm>
            <a:off x="5334000" y="5562600"/>
            <a:ext cx="3392714" cy="1097280"/>
          </a:xfrm>
          <a:prstGeom prst="striped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Return to Couples</a:t>
            </a:r>
            <a:endParaRPr lang="en-US" dirty="0"/>
          </a:p>
        </p:txBody>
      </p:sp>
    </p:spTree>
  </p:cSld>
  <p:clrMapOvr>
    <a:masterClrMapping/>
  </p:clrMapOvr>
  <p:transition spd="med" advClick="0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miley Face 3"/>
          <p:cNvSpPr/>
          <p:nvPr/>
        </p:nvSpPr>
        <p:spPr>
          <a:xfrm>
            <a:off x="3657600" y="3581400"/>
            <a:ext cx="685800" cy="653142"/>
          </a:xfrm>
          <a:prstGeom prst="smileyFac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iley Face 4"/>
          <p:cNvSpPr/>
          <p:nvPr/>
        </p:nvSpPr>
        <p:spPr>
          <a:xfrm>
            <a:off x="6934200" y="2514600"/>
            <a:ext cx="685800" cy="653142"/>
          </a:xfrm>
          <a:prstGeom prst="smileyFac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iley Face 5"/>
          <p:cNvSpPr/>
          <p:nvPr/>
        </p:nvSpPr>
        <p:spPr>
          <a:xfrm>
            <a:off x="7467600" y="3810000"/>
            <a:ext cx="685800" cy="653142"/>
          </a:xfrm>
          <a:prstGeom prst="smileyFac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iley Face 6"/>
          <p:cNvSpPr/>
          <p:nvPr/>
        </p:nvSpPr>
        <p:spPr>
          <a:xfrm>
            <a:off x="6096000" y="3429000"/>
            <a:ext cx="685800" cy="653142"/>
          </a:xfrm>
          <a:prstGeom prst="smileyFac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iley Face 7"/>
          <p:cNvSpPr/>
          <p:nvPr/>
        </p:nvSpPr>
        <p:spPr>
          <a:xfrm>
            <a:off x="6705600" y="4953000"/>
            <a:ext cx="685800" cy="653142"/>
          </a:xfrm>
          <a:prstGeom prst="smileyFac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iley Face 8"/>
          <p:cNvSpPr/>
          <p:nvPr/>
        </p:nvSpPr>
        <p:spPr>
          <a:xfrm>
            <a:off x="990600" y="2590800"/>
            <a:ext cx="685800" cy="653142"/>
          </a:xfrm>
          <a:prstGeom prst="smileyFac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iley Face 9"/>
          <p:cNvSpPr/>
          <p:nvPr/>
        </p:nvSpPr>
        <p:spPr>
          <a:xfrm>
            <a:off x="2819400" y="4648200"/>
            <a:ext cx="685800" cy="653142"/>
          </a:xfrm>
          <a:prstGeom prst="smileyFac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iley Face 10"/>
          <p:cNvSpPr/>
          <p:nvPr/>
        </p:nvSpPr>
        <p:spPr>
          <a:xfrm>
            <a:off x="1981200" y="3276600"/>
            <a:ext cx="685800" cy="653142"/>
          </a:xfrm>
          <a:prstGeom prst="smileyFac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iley Face 11"/>
          <p:cNvSpPr/>
          <p:nvPr/>
        </p:nvSpPr>
        <p:spPr>
          <a:xfrm>
            <a:off x="2895600" y="1600200"/>
            <a:ext cx="1600200" cy="1524000"/>
          </a:xfrm>
          <a:prstGeom prst="smileyFac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iley Face 12"/>
          <p:cNvSpPr/>
          <p:nvPr/>
        </p:nvSpPr>
        <p:spPr>
          <a:xfrm>
            <a:off x="4648200" y="1600200"/>
            <a:ext cx="1600200" cy="1524000"/>
          </a:xfrm>
          <a:prstGeom prst="smileyFac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iley Face 13"/>
          <p:cNvSpPr/>
          <p:nvPr/>
        </p:nvSpPr>
        <p:spPr>
          <a:xfrm>
            <a:off x="4495800" y="3505200"/>
            <a:ext cx="685800" cy="653142"/>
          </a:xfrm>
          <a:prstGeom prst="smileyFac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iley Face 14"/>
          <p:cNvSpPr/>
          <p:nvPr/>
        </p:nvSpPr>
        <p:spPr>
          <a:xfrm>
            <a:off x="4876800" y="5181600"/>
            <a:ext cx="685800" cy="653142"/>
          </a:xfrm>
          <a:prstGeom prst="smileyFac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iley Face 15"/>
          <p:cNvSpPr/>
          <p:nvPr/>
        </p:nvSpPr>
        <p:spPr>
          <a:xfrm>
            <a:off x="990600" y="4800600"/>
            <a:ext cx="685800" cy="653142"/>
          </a:xfrm>
          <a:prstGeom prst="smileyFac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iley Face 16"/>
          <p:cNvSpPr/>
          <p:nvPr/>
        </p:nvSpPr>
        <p:spPr>
          <a:xfrm>
            <a:off x="5715000" y="4267200"/>
            <a:ext cx="685800" cy="653142"/>
          </a:xfrm>
          <a:prstGeom prst="smileyFac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iley Face 17"/>
          <p:cNvSpPr/>
          <p:nvPr/>
        </p:nvSpPr>
        <p:spPr>
          <a:xfrm>
            <a:off x="3886200" y="4343400"/>
            <a:ext cx="685800" cy="653142"/>
          </a:xfrm>
          <a:prstGeom prst="smileyFac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triped Right Arrow 18">
            <a:hlinkClick r:id="rId3" action="ppaction://hlinksldjump"/>
          </p:cNvPr>
          <p:cNvSpPr/>
          <p:nvPr/>
        </p:nvSpPr>
        <p:spPr>
          <a:xfrm>
            <a:off x="5334000" y="5562600"/>
            <a:ext cx="3392714" cy="1097280"/>
          </a:xfrm>
          <a:prstGeom prst="striped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Return to Couples</a:t>
            </a:r>
            <a:endParaRPr lang="en-US" dirty="0"/>
          </a:p>
        </p:txBody>
      </p:sp>
    </p:spTree>
  </p:cSld>
  <p:clrMapOvr>
    <a:masterClrMapping/>
  </p:clrMapOvr>
  <p:transition spd="med" advClick="0"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miley Face 3"/>
          <p:cNvSpPr/>
          <p:nvPr/>
        </p:nvSpPr>
        <p:spPr>
          <a:xfrm>
            <a:off x="2667000" y="762000"/>
            <a:ext cx="1600200" cy="15240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iley Face 4"/>
          <p:cNvSpPr/>
          <p:nvPr/>
        </p:nvSpPr>
        <p:spPr>
          <a:xfrm>
            <a:off x="4419600" y="762000"/>
            <a:ext cx="1600200" cy="1524000"/>
          </a:xfrm>
          <a:prstGeom prst="smileyFac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iley Face 5"/>
          <p:cNvSpPr/>
          <p:nvPr/>
        </p:nvSpPr>
        <p:spPr>
          <a:xfrm>
            <a:off x="3810000" y="2971800"/>
            <a:ext cx="685800" cy="65314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iley Face 6"/>
          <p:cNvSpPr/>
          <p:nvPr/>
        </p:nvSpPr>
        <p:spPr>
          <a:xfrm>
            <a:off x="5181600" y="2895600"/>
            <a:ext cx="685800" cy="65314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iley Face 7"/>
          <p:cNvSpPr/>
          <p:nvPr/>
        </p:nvSpPr>
        <p:spPr>
          <a:xfrm>
            <a:off x="7086600" y="1905000"/>
            <a:ext cx="685800" cy="65314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iley Face 8"/>
          <p:cNvSpPr/>
          <p:nvPr/>
        </p:nvSpPr>
        <p:spPr>
          <a:xfrm>
            <a:off x="7620000" y="3200400"/>
            <a:ext cx="685800" cy="65314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iley Face 9"/>
          <p:cNvSpPr/>
          <p:nvPr/>
        </p:nvSpPr>
        <p:spPr>
          <a:xfrm>
            <a:off x="6248400" y="2819400"/>
            <a:ext cx="685800" cy="65314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iley Face 10"/>
          <p:cNvSpPr/>
          <p:nvPr/>
        </p:nvSpPr>
        <p:spPr>
          <a:xfrm>
            <a:off x="6858000" y="4343400"/>
            <a:ext cx="685800" cy="65314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iley Face 11"/>
          <p:cNvSpPr/>
          <p:nvPr/>
        </p:nvSpPr>
        <p:spPr>
          <a:xfrm>
            <a:off x="1143000" y="1981200"/>
            <a:ext cx="685800" cy="65314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iley Face 12"/>
          <p:cNvSpPr/>
          <p:nvPr/>
        </p:nvSpPr>
        <p:spPr>
          <a:xfrm>
            <a:off x="2971800" y="4038600"/>
            <a:ext cx="685800" cy="65314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iley Face 13"/>
          <p:cNvSpPr/>
          <p:nvPr/>
        </p:nvSpPr>
        <p:spPr>
          <a:xfrm>
            <a:off x="2133600" y="2667000"/>
            <a:ext cx="685800" cy="65314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iley Face 16"/>
          <p:cNvSpPr/>
          <p:nvPr/>
        </p:nvSpPr>
        <p:spPr>
          <a:xfrm>
            <a:off x="1219200" y="3733800"/>
            <a:ext cx="685800" cy="65314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iley Face 17"/>
          <p:cNvSpPr/>
          <p:nvPr/>
        </p:nvSpPr>
        <p:spPr>
          <a:xfrm>
            <a:off x="8001000" y="2362200"/>
            <a:ext cx="685800" cy="65314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triped Right Arrow 14">
            <a:hlinkClick r:id="rId3" action="ppaction://hlinksldjump"/>
          </p:cNvPr>
          <p:cNvSpPr/>
          <p:nvPr/>
        </p:nvSpPr>
        <p:spPr>
          <a:xfrm>
            <a:off x="5334000" y="5562600"/>
            <a:ext cx="3392714" cy="1097280"/>
          </a:xfrm>
          <a:prstGeom prst="striped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Return to Couples</a:t>
            </a:r>
            <a:endParaRPr lang="en-US" dirty="0"/>
          </a:p>
        </p:txBody>
      </p:sp>
    </p:spTree>
  </p:cSld>
  <p:clrMapOvr>
    <a:masterClrMapping/>
  </p:clrMapOvr>
  <p:transition spd="med" advClick="0"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miley Face 3"/>
          <p:cNvSpPr/>
          <p:nvPr/>
        </p:nvSpPr>
        <p:spPr>
          <a:xfrm>
            <a:off x="2667000" y="762000"/>
            <a:ext cx="1600200" cy="15240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iley Face 4"/>
          <p:cNvSpPr/>
          <p:nvPr/>
        </p:nvSpPr>
        <p:spPr>
          <a:xfrm>
            <a:off x="4419600" y="762000"/>
            <a:ext cx="1600200" cy="1524000"/>
          </a:xfrm>
          <a:prstGeom prst="smileyFac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iley Face 5"/>
          <p:cNvSpPr/>
          <p:nvPr/>
        </p:nvSpPr>
        <p:spPr>
          <a:xfrm>
            <a:off x="3810000" y="2971800"/>
            <a:ext cx="685800" cy="653142"/>
          </a:xfrm>
          <a:prstGeom prst="smileyFac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iley Face 6"/>
          <p:cNvSpPr/>
          <p:nvPr/>
        </p:nvSpPr>
        <p:spPr>
          <a:xfrm>
            <a:off x="5181600" y="2895600"/>
            <a:ext cx="685800" cy="653142"/>
          </a:xfrm>
          <a:prstGeom prst="smileyFac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iley Face 7"/>
          <p:cNvSpPr/>
          <p:nvPr/>
        </p:nvSpPr>
        <p:spPr>
          <a:xfrm>
            <a:off x="7086600" y="1905000"/>
            <a:ext cx="685800" cy="653142"/>
          </a:xfrm>
          <a:prstGeom prst="smileyFac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iley Face 8"/>
          <p:cNvSpPr/>
          <p:nvPr/>
        </p:nvSpPr>
        <p:spPr>
          <a:xfrm>
            <a:off x="7620000" y="3200400"/>
            <a:ext cx="685800" cy="65314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iley Face 9"/>
          <p:cNvSpPr/>
          <p:nvPr/>
        </p:nvSpPr>
        <p:spPr>
          <a:xfrm>
            <a:off x="6248400" y="2819400"/>
            <a:ext cx="685800" cy="65314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iley Face 10"/>
          <p:cNvSpPr/>
          <p:nvPr/>
        </p:nvSpPr>
        <p:spPr>
          <a:xfrm>
            <a:off x="6858000" y="4343400"/>
            <a:ext cx="685800" cy="653142"/>
          </a:xfrm>
          <a:prstGeom prst="smileyFac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iley Face 11"/>
          <p:cNvSpPr/>
          <p:nvPr/>
        </p:nvSpPr>
        <p:spPr>
          <a:xfrm>
            <a:off x="1143000" y="1981200"/>
            <a:ext cx="685800" cy="65314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iley Face 12"/>
          <p:cNvSpPr/>
          <p:nvPr/>
        </p:nvSpPr>
        <p:spPr>
          <a:xfrm>
            <a:off x="2971800" y="4038600"/>
            <a:ext cx="685800" cy="65314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iley Face 13"/>
          <p:cNvSpPr/>
          <p:nvPr/>
        </p:nvSpPr>
        <p:spPr>
          <a:xfrm>
            <a:off x="2133600" y="2667000"/>
            <a:ext cx="685800" cy="65314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iley Face 16"/>
          <p:cNvSpPr/>
          <p:nvPr/>
        </p:nvSpPr>
        <p:spPr>
          <a:xfrm>
            <a:off x="1219200" y="3733800"/>
            <a:ext cx="685800" cy="653142"/>
          </a:xfrm>
          <a:prstGeom prst="smileyFac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iley Face 17"/>
          <p:cNvSpPr/>
          <p:nvPr/>
        </p:nvSpPr>
        <p:spPr>
          <a:xfrm>
            <a:off x="8001000" y="2362200"/>
            <a:ext cx="685800" cy="65314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triped Right Arrow 14">
            <a:hlinkClick r:id="rId3" action="ppaction://hlinksldjump"/>
          </p:cNvPr>
          <p:cNvSpPr/>
          <p:nvPr/>
        </p:nvSpPr>
        <p:spPr>
          <a:xfrm>
            <a:off x="5334000" y="5562600"/>
            <a:ext cx="3392714" cy="1097280"/>
          </a:xfrm>
          <a:prstGeom prst="striped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Return to Couples</a:t>
            </a:r>
            <a:endParaRPr lang="en-US" dirty="0"/>
          </a:p>
        </p:txBody>
      </p:sp>
    </p:spTree>
  </p:cSld>
  <p:clrMapOvr>
    <a:masterClrMapping/>
  </p:clrMapOvr>
  <p:transition spd="med" advClick="0">
    <p:rand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1661</TotalTime>
  <Words>137</Words>
  <Application>Microsoft Office PowerPoint</Application>
  <PresentationFormat>On-screen Show (4:3)</PresentationFormat>
  <Paragraphs>24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Franklin Gothic Book</vt:lpstr>
      <vt:lpstr>Franklin Gothic Medium</vt:lpstr>
      <vt:lpstr>Wingdings 2</vt:lpstr>
      <vt:lpstr>Trek</vt:lpstr>
      <vt:lpstr>Smiley Face Genetics</vt:lpstr>
      <vt:lpstr>The Smiley Face Scorpion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Smiley Face Genetics</dc:title>
  <dc:creator>Mr. Craig Kohn</dc:creator>
  <cp:lastModifiedBy>Kohn Craig</cp:lastModifiedBy>
  <cp:revision>14</cp:revision>
  <dcterms:created xsi:type="dcterms:W3CDTF">2010-03-06T18:01:51Z</dcterms:created>
  <dcterms:modified xsi:type="dcterms:W3CDTF">2014-01-21T16:41:04Z</dcterms:modified>
</cp:coreProperties>
</file>